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66" r:id="rId3"/>
    <p:sldId id="265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2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6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5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904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9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2E51-0C94-4883-8D9B-72E9ECAC4FAA}" type="datetimeFigureOut">
              <a:rPr lang="en-MY" smtClean="0"/>
              <a:t>22/2/2019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8876F4-3485-4E5B-90BF-5180A8815FE9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3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48D050-0D3A-4DF6-AF0C-B2DE7280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14" y="-515155"/>
            <a:ext cx="9161172" cy="68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1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B50A-09B8-425A-9395-FC03E2C4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Edit Member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7FEBB-9DAE-44C1-85B6-6511FBB39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7" t="23175" r="6196" b="44152"/>
          <a:stretch/>
        </p:blipFill>
        <p:spPr>
          <a:xfrm>
            <a:off x="748748" y="2309191"/>
            <a:ext cx="10694504" cy="22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8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4B4D-7621-40B1-9A63-E33D068D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1076-C928-4439-90BC-04BCC3EDA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Add QR code </a:t>
            </a:r>
          </a:p>
          <a:p>
            <a:r>
              <a:rPr lang="en-MY" dirty="0"/>
              <a:t>Improve design and support mobile view</a:t>
            </a:r>
          </a:p>
        </p:txBody>
      </p:sp>
    </p:spTree>
    <p:extLst>
      <p:ext uri="{BB962C8B-B14F-4D97-AF65-F5344CB8AC3E}">
        <p14:creationId xmlns:p14="http://schemas.microsoft.com/office/powerpoint/2010/main" val="211892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782727-0C83-4798-A00B-BE9A1C29B4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7780" y="3614057"/>
          <a:ext cx="7135523" cy="24321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92355">
                  <a:extLst>
                    <a:ext uri="{9D8B030D-6E8A-4147-A177-3AD203B41FA5}">
                      <a16:colId xmlns:a16="http://schemas.microsoft.com/office/drawing/2014/main" val="3843502656"/>
                    </a:ext>
                  </a:extLst>
                </a:gridCol>
                <a:gridCol w="5243168">
                  <a:extLst>
                    <a:ext uri="{9D8B030D-6E8A-4147-A177-3AD203B41FA5}">
                      <a16:colId xmlns:a16="http://schemas.microsoft.com/office/drawing/2014/main" val="1252455781"/>
                    </a:ext>
                  </a:extLst>
                </a:gridCol>
              </a:tblGrid>
              <a:tr h="340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ID Number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Student 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85425"/>
                  </a:ext>
                </a:extLst>
              </a:tr>
              <a:tr h="387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52213116280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MUHAMAD FAIZ BIN HISHAMMUDDIN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435511"/>
                  </a:ext>
                </a:extLst>
              </a:tr>
              <a:tr h="523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/>
                        <a:t>52213116286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AFIQ IZZUDDIN BIN MOHAMAD BUKHAREE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446097"/>
                  </a:ext>
                </a:extLst>
              </a:tr>
              <a:tr h="523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/>
                        <a:t>52213116044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SYED ZARUL ZAQUAN BIN SYED MUHAMAD ZULKIFLI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6345196"/>
                  </a:ext>
                </a:extLst>
              </a:tr>
              <a:tr h="523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/>
                        <a:t>52213116292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dirty="0"/>
                        <a:t>WAN MOHAMAD NAIMAN BIN WAN MAYU OTHMAN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1832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0B529ED-B52D-4F6E-8CFC-EE454B091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7" r="31886" b="17117"/>
          <a:stretch/>
        </p:blipFill>
        <p:spPr>
          <a:xfrm>
            <a:off x="5445616" y="-307070"/>
            <a:ext cx="1300767" cy="298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8ED3-60CD-461E-90BE-E654F86659C9}"/>
              </a:ext>
            </a:extLst>
          </p:cNvPr>
          <p:cNvSpPr txBox="1"/>
          <p:nvPr/>
        </p:nvSpPr>
        <p:spPr>
          <a:xfrm>
            <a:off x="3600716" y="2758870"/>
            <a:ext cx="499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(WEBSITE LOGO)</a:t>
            </a:r>
          </a:p>
        </p:txBody>
      </p:sp>
    </p:spTree>
    <p:extLst>
      <p:ext uri="{BB962C8B-B14F-4D97-AF65-F5344CB8AC3E}">
        <p14:creationId xmlns:p14="http://schemas.microsoft.com/office/powerpoint/2010/main" val="399583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9006-D735-49FB-8A49-9CCE0B25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Programming Language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1B3-0A7B-4A8D-AA86-C434D7FA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Website – PHP , HTML , CSS </a:t>
            </a:r>
          </a:p>
          <a:p>
            <a:r>
              <a:rPr lang="en-MY" dirty="0"/>
              <a:t>Database - </a:t>
            </a:r>
            <a:r>
              <a:rPr lang="en-MY" dirty="0" err="1"/>
              <a:t>Xampp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6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8293-B134-4840-93E4-1A2CB966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550B-E74A-4A13-AA9D-661C48C4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Register ,Edit &amp; Delete Admin &amp; Consumer</a:t>
            </a:r>
          </a:p>
          <a:p>
            <a:r>
              <a:rPr lang="en-MY" dirty="0"/>
              <a:t>Add, Edit &amp; Delete Sneaker</a:t>
            </a:r>
          </a:p>
          <a:p>
            <a:r>
              <a:rPr lang="en-MY" dirty="0"/>
              <a:t>Add, Edit &amp; Delete Category</a:t>
            </a:r>
          </a:p>
          <a:p>
            <a:r>
              <a:rPr lang="en-MY" dirty="0"/>
              <a:t>Add, Edit &amp; Delete Order</a:t>
            </a:r>
          </a:p>
          <a:p>
            <a:r>
              <a:rPr lang="en-MY" dirty="0"/>
              <a:t>Login  </a:t>
            </a:r>
          </a:p>
        </p:txBody>
      </p:sp>
    </p:spTree>
    <p:extLst>
      <p:ext uri="{BB962C8B-B14F-4D97-AF65-F5344CB8AC3E}">
        <p14:creationId xmlns:p14="http://schemas.microsoft.com/office/powerpoint/2010/main" val="6529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BAE0E-A89D-4C3B-9A6D-E3B9047A2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4"/>
          <a:stretch/>
        </p:blipFill>
        <p:spPr>
          <a:xfrm>
            <a:off x="1881809" y="1936205"/>
            <a:ext cx="8070574" cy="41597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F2AD3F-A5D3-4438-BACA-3C470401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MY" dirty="0"/>
              <a:t>Login Form (Admin &amp; Member)</a:t>
            </a:r>
          </a:p>
        </p:txBody>
      </p:sp>
    </p:spTree>
    <p:extLst>
      <p:ext uri="{BB962C8B-B14F-4D97-AF65-F5344CB8AC3E}">
        <p14:creationId xmlns:p14="http://schemas.microsoft.com/office/powerpoint/2010/main" val="29579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6E19-D781-4D8A-99EB-68B83257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Register Admin &amp; 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765FD-29E8-4DB5-B718-40A2B976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2" y="2067338"/>
            <a:ext cx="5499652" cy="389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8939C-F4D7-4E17-B377-FFC64CB1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067338"/>
            <a:ext cx="5499652" cy="38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D7CC-53E7-43BD-A197-A1DA9FB1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Edit &amp; Delete Admin </a:t>
            </a:r>
            <a:br>
              <a:rPr lang="en-MY" dirty="0"/>
            </a:br>
            <a:r>
              <a:rPr lang="en-MY" dirty="0"/>
              <a:t>Delete 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614F0-1DA4-41A3-B923-FB7A7FBC9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9" t="21305" r="34891" b="11688"/>
          <a:stretch/>
        </p:blipFill>
        <p:spPr>
          <a:xfrm>
            <a:off x="4965920" y="1898899"/>
            <a:ext cx="2574592" cy="3233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FFFC8-0945-4E7C-97C2-CB8DC8989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24" b="38243"/>
          <a:stretch/>
        </p:blipFill>
        <p:spPr>
          <a:xfrm>
            <a:off x="7116417" y="2381303"/>
            <a:ext cx="4928715" cy="2017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D385D1-7003-4B1F-BF8C-20A860E77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2" r="7260" b="29817"/>
          <a:stretch/>
        </p:blipFill>
        <p:spPr>
          <a:xfrm>
            <a:off x="191069" y="2026694"/>
            <a:ext cx="5176061" cy="29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EB6FA-0951-420D-8E36-1D0AD516F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7" t="21436" r="7500" b="18439"/>
          <a:stretch/>
        </p:blipFill>
        <p:spPr>
          <a:xfrm>
            <a:off x="4982816" y="2393568"/>
            <a:ext cx="6547684" cy="2610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FB42D-B11D-472F-83DD-613406DA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Add, Edit &amp; Delete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8A91F-4D13-4508-97BB-7473DF812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92" t="22209" r="34348" b="21339"/>
          <a:stretch/>
        </p:blipFill>
        <p:spPr>
          <a:xfrm>
            <a:off x="1656521" y="2288706"/>
            <a:ext cx="2733471" cy="28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85C-0852-4045-8AB7-B8101BFD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 , Edit &amp; Delete Sneakers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E3D28-F3D2-4A5A-9691-BD9270D4F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3" t="21656" r="37674" b="9094"/>
          <a:stretch/>
        </p:blipFill>
        <p:spPr>
          <a:xfrm>
            <a:off x="410818" y="2405269"/>
            <a:ext cx="2292626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5B8F5-647E-4F31-9CBF-9D907CA66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75" b="7419"/>
          <a:stretch/>
        </p:blipFill>
        <p:spPr>
          <a:xfrm>
            <a:off x="2886683" y="2266121"/>
            <a:ext cx="9305317" cy="36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791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116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PowerPoint Presentation</vt:lpstr>
      <vt:lpstr>PowerPoint Presentation</vt:lpstr>
      <vt:lpstr>Programming Language used</vt:lpstr>
      <vt:lpstr>Content</vt:lpstr>
      <vt:lpstr>Login Form (Admin &amp; Member)</vt:lpstr>
      <vt:lpstr>Register Admin &amp; Member</vt:lpstr>
      <vt:lpstr>Edit &amp; Delete Admin  Delete Member</vt:lpstr>
      <vt:lpstr>Add, Edit &amp; Delete Categories</vt:lpstr>
      <vt:lpstr>Add , Edit &amp; Delete Sneakers</vt:lpstr>
      <vt:lpstr>Edit Member information</vt:lpstr>
      <vt:lpstr>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Llama Tech *SneakerPlUG</dc:title>
  <dc:creator>mfh</dc:creator>
  <cp:lastModifiedBy>SYED</cp:lastModifiedBy>
  <cp:revision>10</cp:revision>
  <dcterms:created xsi:type="dcterms:W3CDTF">2019-02-22T01:23:51Z</dcterms:created>
  <dcterms:modified xsi:type="dcterms:W3CDTF">2019-02-22T14:55:09Z</dcterms:modified>
</cp:coreProperties>
</file>