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5" r:id="rId9"/>
    <p:sldId id="263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366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BA23-8425-409B-ACFE-D6D0E3C069EA}" type="datetimeFigureOut">
              <a:rPr lang="en-MY" smtClean="0"/>
              <a:t>13/8/2024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5DA5-A0C2-4423-BA9F-F231C62A88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638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visualization is • … the graphical representation of information and data. • </a:t>
            </a:r>
            <a:br>
              <a:rPr lang="en-US" dirty="0"/>
            </a:br>
            <a:r>
              <a:rPr lang="en-US" dirty="0"/>
              <a:t>This is done using visual elements like charts, graphs, and maps • </a:t>
            </a:r>
          </a:p>
          <a:p>
            <a:r>
              <a:rPr lang="en-US" dirty="0"/>
              <a:t>Data visualization tools provide an accessible way to see and understand trends, outliers, and patterns in data. </a:t>
            </a:r>
          </a:p>
          <a:p>
            <a:r>
              <a:rPr lang="en-US" dirty="0"/>
              <a:t>• Objective: data visualization tools and technologies are used to analyze massive amounts of information and make data-driven decisions.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5DA5-A0C2-4423-BA9F-F231C62A88C7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720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5DA5-A0C2-4423-BA9F-F231C62A88C7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49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8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fiqamsyar90/data_visualis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075DD-027B-FE51-98D6-6A3A893D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38" y="1953263"/>
            <a:ext cx="5568950" cy="2080825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sz="3600" dirty="0"/>
              <a:t>14 August 2024</a:t>
            </a:r>
            <a:br>
              <a:rPr lang="en-US" sz="3600" dirty="0"/>
            </a:br>
            <a:r>
              <a:rPr lang="en-US" sz="3600" dirty="0"/>
              <a:t>Introduction to R</a:t>
            </a:r>
            <a:endParaRPr lang="en-MY" sz="3600" dirty="0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CA5E0423-217B-CBDC-5805-1D354135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62"/>
          <a:stretch/>
        </p:blipFill>
        <p:spPr>
          <a:xfrm>
            <a:off x="861333" y="481991"/>
            <a:ext cx="3883565" cy="577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DF7C2CF-702A-4F38-85E9-1DB42A04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03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ADAD-55A3-55AC-9A96-E35B3907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questions..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9916-6A52-D74F-8BAE-358CD1BF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Which variable or variables do I want to plot?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What is (or are) the type of that variable?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Are they factor (categorical) variables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Are they numerical variables?</a:t>
            </a:r>
          </a:p>
          <a:p>
            <a:pPr>
              <a:buFont typeface="+mj-lt"/>
              <a:buAutoNum type="arabicPeriod" startAt="3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Am I going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single variable?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two variables together?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three variables together?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045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D17AC6-5A40-4A21-C592-3DB82BF8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23" y="1052512"/>
            <a:ext cx="4166477" cy="52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50AD21-C1EF-7964-FD89-C2713D97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18" y="1569632"/>
            <a:ext cx="3222009" cy="37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EA7E-0EC6-7BDA-CAD3-434372C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44982"/>
            <a:ext cx="10213200" cy="1371174"/>
          </a:xfrm>
        </p:spPr>
        <p:txBody>
          <a:bodyPr>
            <a:normAutofit/>
          </a:bodyPr>
          <a:lstStyle/>
          <a:p>
            <a:r>
              <a:rPr lang="en-US" sz="4000" b="1" dirty="0"/>
              <a:t>Demonstration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69341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C7EE-F042-BC57-933F-16671E01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E2FAFC-6041-07A5-A24F-5A00A601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0" y="2391877"/>
            <a:ext cx="6696000" cy="3386621"/>
          </a:xfrm>
        </p:spPr>
        <p:txBody>
          <a:bodyPr>
            <a:normAutofit/>
          </a:bodyPr>
          <a:lstStyle/>
          <a:p>
            <a:r>
              <a:rPr lang="en-US" b="1" dirty="0"/>
              <a:t>Understand why we need data visualization</a:t>
            </a:r>
          </a:p>
          <a:p>
            <a:r>
              <a:rPr lang="en-US" b="1" dirty="0"/>
              <a:t>Principles of data visualization </a:t>
            </a:r>
          </a:p>
          <a:p>
            <a:r>
              <a:rPr lang="en-US" b="1" dirty="0"/>
              <a:t>Identify types of data visualization/figures </a:t>
            </a:r>
          </a:p>
          <a:p>
            <a:r>
              <a:rPr lang="en-US" b="1" dirty="0"/>
              <a:t>Acquire skills to perform data visualization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572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6AAA-C3E2-3F0A-4C04-15B4511C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Materials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082A-B1EB-84F8-6256-AC4E2501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https://github.com/afiqamsyar90/data_visualisation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A79F388-368C-1EA9-2FBB-AEAC8C83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58" y="765126"/>
            <a:ext cx="4999885" cy="53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C7EE-F042-BC57-933F-16671E01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Necessary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E2FAFC-6041-07A5-A24F-5A00A601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0" y="2391877"/>
            <a:ext cx="6696000" cy="33866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 software</a:t>
            </a:r>
          </a:p>
          <a:p>
            <a:r>
              <a:rPr lang="en-US" b="1" dirty="0"/>
              <a:t>R Studio / POSIT Cloud</a:t>
            </a:r>
          </a:p>
          <a:p>
            <a:r>
              <a:rPr lang="en-US" b="1" dirty="0"/>
              <a:t>Data sets</a:t>
            </a:r>
          </a:p>
          <a:p>
            <a:r>
              <a:rPr lang="en-US" b="1" dirty="0"/>
              <a:t>Good to go.</a:t>
            </a:r>
          </a:p>
          <a:p>
            <a:endParaRPr lang="en-US" b="1" dirty="0"/>
          </a:p>
          <a:p>
            <a:r>
              <a:rPr lang="en-US" b="1" dirty="0"/>
              <a:t>p/s don’t worry about the scripts/codes…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021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C7EE-F042-BC57-933F-16671E01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E2FAFC-6041-07A5-A24F-5A00A601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893" y="1943009"/>
            <a:ext cx="6960107" cy="3835490"/>
          </a:xfrm>
        </p:spPr>
        <p:txBody>
          <a:bodyPr>
            <a:normAutofit/>
          </a:bodyPr>
          <a:lstStyle/>
          <a:p>
            <a:r>
              <a:rPr lang="en-US" b="1" dirty="0"/>
              <a:t>Theory </a:t>
            </a:r>
          </a:p>
          <a:p>
            <a:r>
              <a:rPr lang="en-US" b="1" dirty="0"/>
              <a:t>Understand about visualization</a:t>
            </a:r>
          </a:p>
          <a:p>
            <a:r>
              <a:rPr lang="en-US" b="1" dirty="0"/>
              <a:t>Demo</a:t>
            </a:r>
          </a:p>
          <a:p>
            <a:r>
              <a:rPr lang="en-US" b="1" dirty="0"/>
              <a:t>Get your hand dirty</a:t>
            </a:r>
          </a:p>
        </p:txBody>
      </p:sp>
    </p:spTree>
    <p:extLst>
      <p:ext uri="{BB962C8B-B14F-4D97-AF65-F5344CB8AC3E}">
        <p14:creationId xmlns:p14="http://schemas.microsoft.com/office/powerpoint/2010/main" val="268201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C3E3-B3BE-4E72-C80E-D0E87A2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Visualization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39DC-A24E-913D-5CFB-6F9CC760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Graphical representation of information and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an accessible way to see and understand trends, outliers, and patterns in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Analyze massive amounts of information and make data-driven decisions.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7766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C3E3-B3BE-4E72-C80E-D0E87A2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visualize?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BA307-A143-58E8-4E94-A4F1E0DD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5" y="1821040"/>
            <a:ext cx="8634208" cy="321591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7AB1EF-FBEC-540F-8E8D-6A4F60378FFD}"/>
              </a:ext>
            </a:extLst>
          </p:cNvPr>
          <p:cNvSpPr txBox="1">
            <a:spLocks/>
          </p:cNvSpPr>
          <p:nvPr/>
        </p:nvSpPr>
        <p:spPr>
          <a:xfrm>
            <a:off x="5741096" y="5854889"/>
            <a:ext cx="5927740" cy="6078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Source: Alberto Cairo. The Functional Art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09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6E05-42B0-851C-0C0C-C85B6BD7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Clear Graphics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06DC-5587-B64D-0908-99B8B196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Substance rather than about methodology, graphic design, the technology of graphic production or something else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 distortion to what the data has to say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Presence of many numbers in a small space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Coherence for large data sets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Encourage the eye to compare different pieces of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Reveal the data at several levels of detail, from a broad overview to the fine structure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Serve a reasonably clear purpose: description, exploration, tabulation or decoration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 closely integrated with the statistical and verbal descriptions of a data set.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03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DF4-A015-8531-E412-A0F4573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Graphics 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A519-2D56-4D77-70F5-DD784931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graphics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: a base R package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ggplot2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: a user-contributed package by Hadley Wickham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lattice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: a user-contributed package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survminer</a:t>
            </a: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::</a:t>
            </a:r>
            <a:r>
              <a:rPr 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ggsurvlot</a:t>
            </a:r>
            <a:endParaRPr 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sjPlot</a:t>
            </a:r>
            <a:endParaRPr 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59652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383</Words>
  <Application>Microsoft Office PowerPoint</Application>
  <PresentationFormat>Widescreen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Goudy Old Style</vt:lpstr>
      <vt:lpstr>Source Sans Pro</vt:lpstr>
      <vt:lpstr>Wingdings</vt:lpstr>
      <vt:lpstr>FrostyVTI</vt:lpstr>
      <vt:lpstr>Data Visualization 14 August 2024 Introduction to R</vt:lpstr>
      <vt:lpstr>Objective</vt:lpstr>
      <vt:lpstr>Materials</vt:lpstr>
      <vt:lpstr>Necessary</vt:lpstr>
      <vt:lpstr>Workflow</vt:lpstr>
      <vt:lpstr>What is Data Visualization</vt:lpstr>
      <vt:lpstr>How to visualize?</vt:lpstr>
      <vt:lpstr>Good and Clear Graphics</vt:lpstr>
      <vt:lpstr>Graphics packages in R</vt:lpstr>
      <vt:lpstr>Answer the questions..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Afiq Amsyar Hamedin</dc:creator>
  <cp:lastModifiedBy>Mohamad Afiq Amsyar Hamedin</cp:lastModifiedBy>
  <cp:revision>2</cp:revision>
  <dcterms:created xsi:type="dcterms:W3CDTF">2024-08-13T11:19:17Z</dcterms:created>
  <dcterms:modified xsi:type="dcterms:W3CDTF">2024-08-13T14:58:17Z</dcterms:modified>
</cp:coreProperties>
</file>