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14" r:id="rId2"/>
  </p:sldMasterIdLst>
  <p:notesMasterIdLst>
    <p:notesMasterId r:id="rId28"/>
  </p:notesMasterIdLst>
  <p:sldIdLst>
    <p:sldId id="256" r:id="rId3"/>
    <p:sldId id="257" r:id="rId4"/>
    <p:sldId id="258" r:id="rId5"/>
    <p:sldId id="272" r:id="rId6"/>
    <p:sldId id="261" r:id="rId7"/>
    <p:sldId id="260" r:id="rId8"/>
    <p:sldId id="262" r:id="rId9"/>
    <p:sldId id="274" r:id="rId10"/>
    <p:sldId id="275" r:id="rId11"/>
    <p:sldId id="276" r:id="rId12"/>
    <p:sldId id="277" r:id="rId13"/>
    <p:sldId id="278" r:id="rId14"/>
    <p:sldId id="267" r:id="rId15"/>
    <p:sldId id="284" r:id="rId16"/>
    <p:sldId id="281" r:id="rId17"/>
    <p:sldId id="279" r:id="rId18"/>
    <p:sldId id="282" r:id="rId19"/>
    <p:sldId id="283" r:id="rId20"/>
    <p:sldId id="266" r:id="rId21"/>
    <p:sldId id="265" r:id="rId22"/>
    <p:sldId id="271" r:id="rId23"/>
    <p:sldId id="270" r:id="rId24"/>
    <p:sldId id="263" r:id="rId25"/>
    <p:sldId id="285" r:id="rId26"/>
    <p:sldId id="287" r:id="rId27"/>
  </p:sldIdLst>
  <p:sldSz cx="12192000" cy="6858000"/>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81A685-0FDB-43DE-919C-A21A02B2DCD0}" v="61" dt="2023-11-28T11:17:43.43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9553" autoAdjust="0"/>
  </p:normalViewPr>
  <p:slideViewPr>
    <p:cSldViewPr snapToGrid="0">
      <p:cViewPr varScale="1">
        <p:scale>
          <a:sx n="87" d="100"/>
          <a:sy n="87" d="100"/>
        </p:scale>
        <p:origin x="14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ＭＵＨＡＭＭＡＤ　ＡＦＩＱ　ＢＩＮ　ＭＯＨＤ　ＦＡＤＺＩＬ" userId="767c1948-256d-4a5c-b75d-8ffb57a7db17" providerId="ADAL" clId="{A281A685-0FDB-43DE-919C-A21A02B2DCD0}"/>
    <pc:docChg chg="undo custSel addSld delSld modSld sldOrd">
      <pc:chgData name="ＭＵＨＡＭＭＡＤ　ＡＦＩＱ　ＢＩＮ　ＭＯＨＤ　ＦＡＤＺＩＬ" userId="767c1948-256d-4a5c-b75d-8ffb57a7db17" providerId="ADAL" clId="{A281A685-0FDB-43DE-919C-A21A02B2DCD0}" dt="2023-11-28T11:28:26.250" v="7201" actId="20577"/>
      <pc:docMkLst>
        <pc:docMk/>
      </pc:docMkLst>
      <pc:sldChg chg="delSp modSp mod delDesignElem">
        <pc:chgData name="ＭＵＨＡＭＭＡＤ　ＡＦＩＱ　ＢＩＮ　ＭＯＨＤ　ＦＡＤＺＩＬ" userId="767c1948-256d-4a5c-b75d-8ffb57a7db17" providerId="ADAL" clId="{A281A685-0FDB-43DE-919C-A21A02B2DCD0}" dt="2023-11-21T04:05:43.934" v="117" actId="27636"/>
        <pc:sldMkLst>
          <pc:docMk/>
          <pc:sldMk cId="4233007886" sldId="256"/>
        </pc:sldMkLst>
        <pc:spChg chg="mod">
          <ac:chgData name="ＭＵＨＡＭＭＡＤ　ＡＦＩＱ　ＢＩＮ　ＭＯＨＤ　ＦＡＤＺＩＬ" userId="767c1948-256d-4a5c-b75d-8ffb57a7db17" providerId="ADAL" clId="{A281A685-0FDB-43DE-919C-A21A02B2DCD0}" dt="2023-11-21T04:05:43.934" v="117" actId="27636"/>
          <ac:spMkLst>
            <pc:docMk/>
            <pc:sldMk cId="4233007886" sldId="256"/>
            <ac:spMk id="2" creationId="{ED1568B7-E28C-825B-BE89-80EDE50C02AB}"/>
          </ac:spMkLst>
        </pc:spChg>
        <pc:spChg chg="mod">
          <ac:chgData name="ＭＵＨＡＭＭＡＤ　ＡＦＩＱ　ＢＩＮ　ＭＯＨＤ　ＦＡＤＺＩＬ" userId="767c1948-256d-4a5c-b75d-8ffb57a7db17" providerId="ADAL" clId="{A281A685-0FDB-43DE-919C-A21A02B2DCD0}" dt="2023-11-21T04:05:34.359" v="111" actId="20577"/>
          <ac:spMkLst>
            <pc:docMk/>
            <pc:sldMk cId="4233007886" sldId="256"/>
            <ac:spMk id="3" creationId="{0B8B3022-2021-FF84-3E66-A4ADA483F3FA}"/>
          </ac:spMkLst>
        </pc:spChg>
        <pc:spChg chg="del">
          <ac:chgData name="ＭＵＨＡＭＭＡＤ　ＡＦＩＱ　ＢＩＮ　ＭＯＨＤ　ＦＡＤＺＩＬ" userId="767c1948-256d-4a5c-b75d-8ffb57a7db17" providerId="ADAL" clId="{A281A685-0FDB-43DE-919C-A21A02B2DCD0}" dt="2023-11-21T04:05:43.809" v="115"/>
          <ac:spMkLst>
            <pc:docMk/>
            <pc:sldMk cId="4233007886" sldId="256"/>
            <ac:spMk id="9" creationId="{764E0904-5ABD-4DC7-8562-C38580C953A2}"/>
          </ac:spMkLst>
        </pc:spChg>
      </pc:sldChg>
      <pc:sldChg chg="addSp modSp mod">
        <pc:chgData name="ＭＵＨＡＭＭＡＤ　ＡＦＩＱ　ＢＩＮ　ＭＯＨＤ　ＦＡＤＺＩＬ" userId="767c1948-256d-4a5c-b75d-8ffb57a7db17" providerId="ADAL" clId="{A281A685-0FDB-43DE-919C-A21A02B2DCD0}" dt="2023-11-21T04:07:02.792" v="142" actId="692"/>
        <pc:sldMkLst>
          <pc:docMk/>
          <pc:sldMk cId="3045649195" sldId="257"/>
        </pc:sldMkLst>
        <pc:spChg chg="mod">
          <ac:chgData name="ＭＵＨＡＭＭＡＤ　ＡＦＩＱ　ＢＩＮ　ＭＯＨＤ　ＦＡＤＺＩＬ" userId="767c1948-256d-4a5c-b75d-8ffb57a7db17" providerId="ADAL" clId="{A281A685-0FDB-43DE-919C-A21A02B2DCD0}" dt="2023-11-21T04:05:49.408" v="118" actId="1076"/>
          <ac:spMkLst>
            <pc:docMk/>
            <pc:sldMk cId="3045649195" sldId="257"/>
            <ac:spMk id="2" creationId="{956F2F01-7487-06F1-2E3D-D17989598C1D}"/>
          </ac:spMkLst>
        </pc:spChg>
        <pc:spChg chg="mod">
          <ac:chgData name="ＭＵＨＡＭＭＡＤ　ＡＦＩＱ　ＢＩＮ　ＭＯＨＤ　ＦＡＤＺＩＬ" userId="767c1948-256d-4a5c-b75d-8ffb57a7db17" providerId="ADAL" clId="{A281A685-0FDB-43DE-919C-A21A02B2DCD0}" dt="2023-11-21T04:05:43.809" v="115"/>
          <ac:spMkLst>
            <pc:docMk/>
            <pc:sldMk cId="3045649195" sldId="257"/>
            <ac:spMk id="3" creationId="{6ED2D96B-5701-6F40-465F-28905C7803F3}"/>
          </ac:spMkLst>
        </pc:spChg>
        <pc:cxnChg chg="add mod">
          <ac:chgData name="ＭＵＨＡＭＭＡＤ　ＡＦＩＱ　ＢＩＮ　ＭＯＨＤ　ＦＡＤＺＩＬ" userId="767c1948-256d-4a5c-b75d-8ffb57a7db17" providerId="ADAL" clId="{A281A685-0FDB-43DE-919C-A21A02B2DCD0}" dt="2023-11-21T04:07:02.792" v="142" actId="692"/>
          <ac:cxnSpMkLst>
            <pc:docMk/>
            <pc:sldMk cId="3045649195" sldId="257"/>
            <ac:cxnSpMk id="5" creationId="{3F9AC763-EE07-C78B-1BAF-36204BF61A7D}"/>
          </ac:cxnSpMkLst>
        </pc:cxnChg>
      </pc:sldChg>
      <pc:sldChg chg="addSp modSp mod">
        <pc:chgData name="ＭＵＨＡＭＭＡＤ　ＡＦＩＱ　ＢＩＮ　ＭＯＨＤ　ＦＡＤＺＩＬ" userId="767c1948-256d-4a5c-b75d-8ffb57a7db17" providerId="ADAL" clId="{A281A685-0FDB-43DE-919C-A21A02B2DCD0}" dt="2023-11-21T04:16:21.872" v="261" actId="20577"/>
        <pc:sldMkLst>
          <pc:docMk/>
          <pc:sldMk cId="249679417" sldId="258"/>
        </pc:sldMkLst>
        <pc:spChg chg="mod">
          <ac:chgData name="ＭＵＨＡＭＭＡＤ　ＡＦＩＱ　ＢＩＮ　ＭＯＨＤ　ＦＡＤＺＩＬ" userId="767c1948-256d-4a5c-b75d-8ffb57a7db17" providerId="ADAL" clId="{A281A685-0FDB-43DE-919C-A21A02B2DCD0}" dt="2023-11-21T04:12:03.432" v="165" actId="1076"/>
          <ac:spMkLst>
            <pc:docMk/>
            <pc:sldMk cId="249679417" sldId="258"/>
            <ac:spMk id="2" creationId="{1942E6F6-5141-5BAF-3E53-BA61917C43CA}"/>
          </ac:spMkLst>
        </pc:spChg>
        <pc:spChg chg="mod">
          <ac:chgData name="ＭＵＨＡＭＭＡＤ　ＡＦＩＱ　ＢＩＮ　ＭＯＨＤ　ＦＡＤＺＩＬ" userId="767c1948-256d-4a5c-b75d-8ffb57a7db17" providerId="ADAL" clId="{A281A685-0FDB-43DE-919C-A21A02B2DCD0}" dt="2023-11-21T04:16:21.872" v="261" actId="20577"/>
          <ac:spMkLst>
            <pc:docMk/>
            <pc:sldMk cId="249679417" sldId="258"/>
            <ac:spMk id="3" creationId="{60E52389-B80F-9E2E-B0AA-21DF0F937F5F}"/>
          </ac:spMkLst>
        </pc:spChg>
        <pc:cxnChg chg="add mod">
          <ac:chgData name="ＭＵＨＡＭＭＡＤ　ＡＦＩＱ　ＢＩＮ　ＭＯＨＤ　ＦＡＤＺＩＬ" userId="767c1948-256d-4a5c-b75d-8ffb57a7db17" providerId="ADAL" clId="{A281A685-0FDB-43DE-919C-A21A02B2DCD0}" dt="2023-11-21T04:07:06.280" v="143"/>
          <ac:cxnSpMkLst>
            <pc:docMk/>
            <pc:sldMk cId="249679417" sldId="258"/>
            <ac:cxnSpMk id="4" creationId="{7DD9A562-38E3-A276-0960-D06CBE9DB605}"/>
          </ac:cxnSpMkLst>
        </pc:cxnChg>
      </pc:sldChg>
      <pc:sldChg chg="addSp modSp mod">
        <pc:chgData name="ＭＵＨＡＭＭＡＤ　ＡＦＩＱ　ＢＩＮ　ＭＯＨＤ　ＦＡＤＺＩＬ" userId="767c1948-256d-4a5c-b75d-8ffb57a7db17" providerId="ADAL" clId="{A281A685-0FDB-43DE-919C-A21A02B2DCD0}" dt="2023-11-21T04:12:08.224" v="166" actId="1076"/>
        <pc:sldMkLst>
          <pc:docMk/>
          <pc:sldMk cId="4161500993" sldId="259"/>
        </pc:sldMkLst>
        <pc:spChg chg="mod">
          <ac:chgData name="ＭＵＨＡＭＭＡＤ　ＡＦＩＱ　ＢＩＮ　ＭＯＨＤ　ＦＡＤＺＩＬ" userId="767c1948-256d-4a5c-b75d-8ffb57a7db17" providerId="ADAL" clId="{A281A685-0FDB-43DE-919C-A21A02B2DCD0}" dt="2023-11-21T04:12:08.224" v="166" actId="1076"/>
          <ac:spMkLst>
            <pc:docMk/>
            <pc:sldMk cId="4161500993" sldId="259"/>
            <ac:spMk id="2" creationId="{1987C39E-F634-600F-9D16-AF905F546FCF}"/>
          </ac:spMkLst>
        </pc:spChg>
        <pc:cxnChg chg="add mod">
          <ac:chgData name="ＭＵＨＡＭＭＡＤ　ＡＦＩＱ　ＢＩＮ　ＭＯＨＤ　ＦＡＤＺＩＬ" userId="767c1948-256d-4a5c-b75d-8ffb57a7db17" providerId="ADAL" clId="{A281A685-0FDB-43DE-919C-A21A02B2DCD0}" dt="2023-11-21T04:07:07.615" v="144"/>
          <ac:cxnSpMkLst>
            <pc:docMk/>
            <pc:sldMk cId="4161500993" sldId="259"/>
            <ac:cxnSpMk id="7" creationId="{63C3EF3A-82E9-9ADB-6195-3FF62609A71E}"/>
          </ac:cxnSpMkLst>
        </pc:cxnChg>
      </pc:sldChg>
      <pc:sldChg chg="addSp modSp mod">
        <pc:chgData name="ＭＵＨＡＭＭＡＤ　ＡＦＩＱ　ＢＩＮ　ＭＯＨＤ　ＦＡＤＺＩＬ" userId="767c1948-256d-4a5c-b75d-8ffb57a7db17" providerId="ADAL" clId="{A281A685-0FDB-43DE-919C-A21A02B2DCD0}" dt="2023-11-21T04:36:42.693" v="1099" actId="20577"/>
        <pc:sldMkLst>
          <pc:docMk/>
          <pc:sldMk cId="1690558585" sldId="260"/>
        </pc:sldMkLst>
        <pc:spChg chg="mod">
          <ac:chgData name="ＭＵＨＡＭＭＡＤ　ＡＦＩＱ　ＢＩＮ　ＭＯＨＤ　ＦＡＤＺＩＬ" userId="767c1948-256d-4a5c-b75d-8ffb57a7db17" providerId="ADAL" clId="{A281A685-0FDB-43DE-919C-A21A02B2DCD0}" dt="2023-11-21T04:15:23.019" v="223" actId="20577"/>
          <ac:spMkLst>
            <pc:docMk/>
            <pc:sldMk cId="1690558585" sldId="260"/>
            <ac:spMk id="2" creationId="{67147D01-C3F2-5BA5-9EFA-D68F229565AD}"/>
          </ac:spMkLst>
        </pc:spChg>
        <pc:spChg chg="mod">
          <ac:chgData name="ＭＵＨＡＭＭＡＤ　ＡＦＩＱ　ＢＩＮ　ＭＯＨＤ　ＦＡＤＺＩＬ" userId="767c1948-256d-4a5c-b75d-8ffb57a7db17" providerId="ADAL" clId="{A281A685-0FDB-43DE-919C-A21A02B2DCD0}" dt="2023-11-21T04:36:42.693" v="1099" actId="20577"/>
          <ac:spMkLst>
            <pc:docMk/>
            <pc:sldMk cId="1690558585" sldId="260"/>
            <ac:spMk id="3" creationId="{DE8B89B4-0C89-DAA8-6205-CA6B55449547}"/>
          </ac:spMkLst>
        </pc:spChg>
        <pc:cxnChg chg="add mod">
          <ac:chgData name="ＭＵＨＡＭＭＡＤ　ＡＦＩＱ　ＢＩＮ　ＭＯＨＤ　ＦＡＤＺＩＬ" userId="767c1948-256d-4a5c-b75d-8ffb57a7db17" providerId="ADAL" clId="{A281A685-0FDB-43DE-919C-A21A02B2DCD0}" dt="2023-11-21T04:15:12.247" v="195" actId="1076"/>
          <ac:cxnSpMkLst>
            <pc:docMk/>
            <pc:sldMk cId="1690558585" sldId="260"/>
            <ac:cxnSpMk id="4" creationId="{6453A793-81DB-BD1A-60B5-2D3AAE315793}"/>
          </ac:cxnSpMkLst>
        </pc:cxnChg>
      </pc:sldChg>
      <pc:sldChg chg="addSp modSp mod ord">
        <pc:chgData name="ＭＵＨＡＭＭＡＤ　ＡＦＩＱ　ＢＩＮ　ＭＯＨＤ　ＦＡＤＺＩＬ" userId="767c1948-256d-4a5c-b75d-8ffb57a7db17" providerId="ADAL" clId="{A281A685-0FDB-43DE-919C-A21A02B2DCD0}" dt="2023-11-21T04:33:58.682" v="849" actId="20577"/>
        <pc:sldMkLst>
          <pc:docMk/>
          <pc:sldMk cId="1912989340" sldId="261"/>
        </pc:sldMkLst>
        <pc:spChg chg="mod">
          <ac:chgData name="ＭＵＨＡＭＭＡＤ　ＡＦＩＱ　ＢＩＮ　ＭＯＨＤ　ＦＡＤＺＩＬ" userId="767c1948-256d-4a5c-b75d-8ffb57a7db17" providerId="ADAL" clId="{A281A685-0FDB-43DE-919C-A21A02B2DCD0}" dt="2023-11-21T04:17:03.492" v="325" actId="20577"/>
          <ac:spMkLst>
            <pc:docMk/>
            <pc:sldMk cId="1912989340" sldId="261"/>
            <ac:spMk id="2" creationId="{153D153B-F444-E60C-5746-9479F2CDB723}"/>
          </ac:spMkLst>
        </pc:spChg>
        <pc:spChg chg="mod">
          <ac:chgData name="ＭＵＨＡＭＭＡＤ　ＡＦＩＱ　ＢＩＮ　ＭＯＨＤ　ＦＡＤＺＩＬ" userId="767c1948-256d-4a5c-b75d-8ffb57a7db17" providerId="ADAL" clId="{A281A685-0FDB-43DE-919C-A21A02B2DCD0}" dt="2023-11-21T04:33:58.682" v="849" actId="20577"/>
          <ac:spMkLst>
            <pc:docMk/>
            <pc:sldMk cId="1912989340" sldId="261"/>
            <ac:spMk id="3" creationId="{78531A27-120E-55F7-702E-5A6A209D251C}"/>
          </ac:spMkLst>
        </pc:spChg>
        <pc:cxnChg chg="add mod">
          <ac:chgData name="ＭＵＨＡＭＭＡＤ　ＡＦＩＱ　ＢＩＮ　ＭＯＨＤ　ＦＡＤＺＩＬ" userId="767c1948-256d-4a5c-b75d-8ffb57a7db17" providerId="ADAL" clId="{A281A685-0FDB-43DE-919C-A21A02B2DCD0}" dt="2023-11-21T04:07:11.156" v="148"/>
          <ac:cxnSpMkLst>
            <pc:docMk/>
            <pc:sldMk cId="1912989340" sldId="261"/>
            <ac:cxnSpMk id="4" creationId="{2C77A99A-6EEA-1419-CE31-CA25988FD364}"/>
          </ac:cxnSpMkLst>
        </pc:cxnChg>
      </pc:sldChg>
      <pc:sldChg chg="addSp delSp modSp mod delDesignElem">
        <pc:chgData name="ＭＵＨＡＭＭＡＤ　ＡＦＩＱ　ＢＩＮ　ＭＯＨＤ　ＦＡＤＺＩＬ" userId="767c1948-256d-4a5c-b75d-8ffb57a7db17" providerId="ADAL" clId="{A281A685-0FDB-43DE-919C-A21A02B2DCD0}" dt="2023-11-21T04:14:44.963" v="192" actId="14100"/>
        <pc:sldMkLst>
          <pc:docMk/>
          <pc:sldMk cId="4062498572" sldId="262"/>
        </pc:sldMkLst>
        <pc:spChg chg="mod">
          <ac:chgData name="ＭＵＨＡＭＭＡＤ　ＡＦＩＱ　ＢＩＮ　ＭＯＨＤ　ＦＡＤＺＩＬ" userId="767c1948-256d-4a5c-b75d-8ffb57a7db17" providerId="ADAL" clId="{A281A685-0FDB-43DE-919C-A21A02B2DCD0}" dt="2023-11-21T04:14:44.963" v="192" actId="14100"/>
          <ac:spMkLst>
            <pc:docMk/>
            <pc:sldMk cId="4062498572" sldId="262"/>
            <ac:spMk id="2" creationId="{841C5B7C-15C1-D1E7-37E0-142123321562}"/>
          </ac:spMkLst>
        </pc:spChg>
        <pc:spChg chg="add del mod">
          <ac:chgData name="ＭＵＨＡＭＭＡＤ　ＡＦＩＱ　ＢＩＮ　ＭＯＨＤ　ＦＡＤＺＩＬ" userId="767c1948-256d-4a5c-b75d-8ffb57a7db17" providerId="ADAL" clId="{A281A685-0FDB-43DE-919C-A21A02B2DCD0}" dt="2023-11-21T04:14:42.009" v="190" actId="478"/>
          <ac:spMkLst>
            <pc:docMk/>
            <pc:sldMk cId="4062498572" sldId="262"/>
            <ac:spMk id="6" creationId="{792BC3F2-F966-2BFC-FA40-80CDE7A41E9D}"/>
          </ac:spMkLst>
        </pc:spChg>
        <pc:spChg chg="del">
          <ac:chgData name="ＭＵＨＡＭＭＡＤ　ＡＦＩＱ　ＢＩＮ　ＭＯＨＤ　ＦＡＤＺＩＬ" userId="767c1948-256d-4a5c-b75d-8ffb57a7db17" providerId="ADAL" clId="{A281A685-0FDB-43DE-919C-A21A02B2DCD0}" dt="2023-11-21T04:05:43.809" v="115"/>
          <ac:spMkLst>
            <pc:docMk/>
            <pc:sldMk cId="4062498572" sldId="262"/>
            <ac:spMk id="9" creationId="{92070828-E616-4355-9C8A-A1065032B27D}"/>
          </ac:spMkLst>
        </pc:spChg>
        <pc:spChg chg="del">
          <ac:chgData name="ＭＵＨＡＭＭＡＤ　ＡＦＩＱ　ＢＩＮ　ＭＯＨＤ　ＦＡＤＺＩＬ" userId="767c1948-256d-4a5c-b75d-8ffb57a7db17" providerId="ADAL" clId="{A281A685-0FDB-43DE-919C-A21A02B2DCD0}" dt="2023-11-21T04:05:43.809" v="115"/>
          <ac:spMkLst>
            <pc:docMk/>
            <pc:sldMk cId="4062498572" sldId="262"/>
            <ac:spMk id="11" creationId="{355161C6-1218-4EAF-A9E9-A319CFD760C9}"/>
          </ac:spMkLst>
        </pc:spChg>
        <pc:graphicFrameChg chg="add del mod">
          <ac:chgData name="ＭＵＨＡＭＭＡＤ　ＡＦＩＱ　ＢＩＮ　ＭＯＨＤ　ＦＡＤＺＩＬ" userId="767c1948-256d-4a5c-b75d-8ffb57a7db17" providerId="ADAL" clId="{A281A685-0FDB-43DE-919C-A21A02B2DCD0}" dt="2023-11-21T04:14:42.009" v="190" actId="478"/>
          <ac:graphicFrameMkLst>
            <pc:docMk/>
            <pc:sldMk cId="4062498572" sldId="262"/>
            <ac:graphicFrameMk id="5" creationId="{331CCF77-3229-7A23-88F8-37DB3CC755CB}"/>
          </ac:graphicFrameMkLst>
        </pc:graphicFrameChg>
        <pc:cxnChg chg="add mod">
          <ac:chgData name="ＭＵＨＡＭＭＡＤ　ＡＦＩＱ　ＢＩＮ　ＭＯＨＤ　ＦＡＤＺＩＬ" userId="767c1948-256d-4a5c-b75d-8ffb57a7db17" providerId="ADAL" clId="{A281A685-0FDB-43DE-919C-A21A02B2DCD0}" dt="2023-11-21T04:07:12.253" v="149"/>
          <ac:cxnSpMkLst>
            <pc:docMk/>
            <pc:sldMk cId="4062498572" sldId="262"/>
            <ac:cxnSpMk id="3" creationId="{AEF4449F-EDFB-F607-331D-7462864678B5}"/>
          </ac:cxnSpMkLst>
        </pc:cxnChg>
      </pc:sldChg>
      <pc:sldChg chg="addSp delSp modSp">
        <pc:chgData name="ＭＵＨＡＭＭＡＤ　ＡＦＩＱ　ＢＩＮ　ＭＯＨＤ　ＦＡＤＺＩＬ" userId="767c1948-256d-4a5c-b75d-8ffb57a7db17" providerId="ADAL" clId="{A281A685-0FDB-43DE-919C-A21A02B2DCD0}" dt="2023-11-21T04:11:49.875" v="164"/>
        <pc:sldMkLst>
          <pc:docMk/>
          <pc:sldMk cId="4139760777" sldId="263"/>
        </pc:sldMkLst>
        <pc:spChg chg="mod">
          <ac:chgData name="ＭＵＨＡＭＭＡＤ　ＡＦＩＱ　ＢＩＮ　ＭＯＨＤ　ＦＡＤＺＩＬ" userId="767c1948-256d-4a5c-b75d-8ffb57a7db17" providerId="ADAL" clId="{A281A685-0FDB-43DE-919C-A21A02B2DCD0}" dt="2023-11-21T04:05:43.809" v="115"/>
          <ac:spMkLst>
            <pc:docMk/>
            <pc:sldMk cId="4139760777" sldId="263"/>
            <ac:spMk id="2" creationId="{B8921DDA-3F60-4309-8F38-6DDCDBB77C4F}"/>
          </ac:spMkLst>
        </pc:spChg>
        <pc:cxnChg chg="add mod">
          <ac:chgData name="ＭＵＨＡＭＭＡＤ　ＡＦＩＱ　ＢＩＮ　ＭＯＨＤ　ＦＡＤＺＩＬ" userId="767c1948-256d-4a5c-b75d-8ffb57a7db17" providerId="ADAL" clId="{A281A685-0FDB-43DE-919C-A21A02B2DCD0}" dt="2023-11-21T04:07:19.980" v="156"/>
          <ac:cxnSpMkLst>
            <pc:docMk/>
            <pc:sldMk cId="4139760777" sldId="263"/>
            <ac:cxnSpMk id="4" creationId="{908B42A0-3B44-894E-D5BC-E296D5B097AB}"/>
          </ac:cxnSpMkLst>
        </pc:cxnChg>
        <pc:cxnChg chg="add del mod">
          <ac:chgData name="ＭＵＨＡＭＭＡＤ　ＡＦＩＱ　ＢＩＮ　ＭＯＨＤ　ＦＡＤＺＩＬ" userId="767c1948-256d-4a5c-b75d-8ffb57a7db17" providerId="ADAL" clId="{A281A685-0FDB-43DE-919C-A21A02B2DCD0}" dt="2023-11-21T04:11:49.875" v="164"/>
          <ac:cxnSpMkLst>
            <pc:docMk/>
            <pc:sldMk cId="4139760777" sldId="263"/>
            <ac:cxnSpMk id="5" creationId="{575388D8-EFCB-51D8-0FEB-FC51CC4C211C}"/>
          </ac:cxnSpMkLst>
        </pc:cxnChg>
      </pc:sldChg>
      <pc:sldChg chg="addSp delSp modSp del mod">
        <pc:chgData name="ＭＵＨＡＭＭＡＤ　ＡＦＩＱ　ＢＩＮ　ＭＯＨＤ　ＦＡＤＺＩＬ" userId="767c1948-256d-4a5c-b75d-8ffb57a7db17" providerId="ADAL" clId="{A281A685-0FDB-43DE-919C-A21A02B2DCD0}" dt="2023-11-21T04:24:04.241" v="327" actId="47"/>
        <pc:sldMkLst>
          <pc:docMk/>
          <pc:sldMk cId="3439090784" sldId="264"/>
        </pc:sldMkLst>
        <pc:spChg chg="add del">
          <ac:chgData name="ＭＵＨＡＭＭＡＤ　ＡＦＩＱ　ＢＩＮ　ＭＯＨＤ　ＦＡＤＺＩＬ" userId="767c1948-256d-4a5c-b75d-8ffb57a7db17" providerId="ADAL" clId="{A281A685-0FDB-43DE-919C-A21A02B2DCD0}" dt="2023-11-21T04:14:41.177" v="187" actId="478"/>
          <ac:spMkLst>
            <pc:docMk/>
            <pc:sldMk cId="3439090784" sldId="264"/>
            <ac:spMk id="2" creationId="{6C2A306C-6809-B82C-F332-DF665200204B}"/>
          </ac:spMkLst>
        </pc:spChg>
        <pc:spChg chg="add del mod">
          <ac:chgData name="ＭＵＨＡＭＭＡＤ　ＡＦＩＱ　ＢＩＮ　ＭＯＨＤ　ＦＡＤＺＩＬ" userId="767c1948-256d-4a5c-b75d-8ffb57a7db17" providerId="ADAL" clId="{A281A685-0FDB-43DE-919C-A21A02B2DCD0}" dt="2023-11-21T04:14:41.177" v="187" actId="478"/>
          <ac:spMkLst>
            <pc:docMk/>
            <pc:sldMk cId="3439090784" sldId="264"/>
            <ac:spMk id="5" creationId="{9CDDD5B3-0CCC-226F-D3C6-6C2A1A3A2206}"/>
          </ac:spMkLst>
        </pc:spChg>
        <pc:picChg chg="add del">
          <ac:chgData name="ＭＵＨＡＭＭＡＤ　ＡＦＩＱ　ＢＩＮ　ＭＯＨＤ　ＦＡＤＺＩＬ" userId="767c1948-256d-4a5c-b75d-8ffb57a7db17" providerId="ADAL" clId="{A281A685-0FDB-43DE-919C-A21A02B2DCD0}" dt="2023-11-21T04:14:41.678" v="189" actId="478"/>
          <ac:picMkLst>
            <pc:docMk/>
            <pc:sldMk cId="3439090784" sldId="264"/>
            <ac:picMk id="7" creationId="{9F279644-F1B4-C014-1E74-4D3C9E414C1C}"/>
          </ac:picMkLst>
        </pc:picChg>
        <pc:picChg chg="add del">
          <ac:chgData name="ＭＵＨＡＭＭＡＤ　ＡＦＩＱ　ＢＩＮ　ＭＯＨＤ　ＦＡＤＺＩＬ" userId="767c1948-256d-4a5c-b75d-8ffb57a7db17" providerId="ADAL" clId="{A281A685-0FDB-43DE-919C-A21A02B2DCD0}" dt="2023-11-21T04:14:41.366" v="188" actId="478"/>
          <ac:picMkLst>
            <pc:docMk/>
            <pc:sldMk cId="3439090784" sldId="264"/>
            <ac:picMk id="11" creationId="{093D5E24-01AE-F20B-0F6C-70A8F28398F5}"/>
          </ac:picMkLst>
        </pc:picChg>
        <pc:cxnChg chg="add mod">
          <ac:chgData name="ＭＵＨＡＭＭＡＤ　ＡＦＩＱ　ＢＩＮ　ＭＯＨＤ　ＦＡＤＺＩＬ" userId="767c1948-256d-4a5c-b75d-8ffb57a7db17" providerId="ADAL" clId="{A281A685-0FDB-43DE-919C-A21A02B2DCD0}" dt="2023-11-21T04:07:13.312" v="150"/>
          <ac:cxnSpMkLst>
            <pc:docMk/>
            <pc:sldMk cId="3439090784" sldId="264"/>
            <ac:cxnSpMk id="3" creationId="{EFA299D9-E9B7-1FAD-0572-DB55D748E562}"/>
          </ac:cxnSpMkLst>
        </pc:cxnChg>
      </pc:sldChg>
      <pc:sldChg chg="addSp delSp modSp mod delDesignElem">
        <pc:chgData name="ＭＵＨＡＭＭＡＤ　ＡＦＩＱ　ＢＩＮ　ＭＯＨＤ　ＦＡＤＺＩＬ" userId="767c1948-256d-4a5c-b75d-8ffb57a7db17" providerId="ADAL" clId="{A281A685-0FDB-43DE-919C-A21A02B2DCD0}" dt="2023-11-21T04:25:16.752" v="351" actId="1076"/>
        <pc:sldMkLst>
          <pc:docMk/>
          <pc:sldMk cId="217578578" sldId="265"/>
        </pc:sldMkLst>
        <pc:spChg chg="mod">
          <ac:chgData name="ＭＵＨＡＭＭＡＤ　ＡＦＩＱ　ＢＩＮ　ＭＯＨＤ　ＦＡＤＺＩＬ" userId="767c1948-256d-4a5c-b75d-8ffb57a7db17" providerId="ADAL" clId="{A281A685-0FDB-43DE-919C-A21A02B2DCD0}" dt="2023-11-21T04:25:16.752" v="351" actId="1076"/>
          <ac:spMkLst>
            <pc:docMk/>
            <pc:sldMk cId="217578578" sldId="265"/>
            <ac:spMk id="2" creationId="{3AB3D46E-75D0-82E4-A303-E24A0E426E06}"/>
          </ac:spMkLst>
        </pc:spChg>
        <pc:spChg chg="mod">
          <ac:chgData name="ＭＵＨＡＭＭＡＤ　ＡＦＩＱ　ＢＩＮ　ＭＯＨＤ　ＦＡＤＺＩＬ" userId="767c1948-256d-4a5c-b75d-8ffb57a7db17" providerId="ADAL" clId="{A281A685-0FDB-43DE-919C-A21A02B2DCD0}" dt="2023-11-21T04:24:46.466" v="334" actId="1076"/>
          <ac:spMkLst>
            <pc:docMk/>
            <pc:sldMk cId="217578578" sldId="265"/>
            <ac:spMk id="12" creationId="{61EB42A2-8DC9-9D91-B498-C3AB87ECA907}"/>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5" creationId="{384DB439-215D-85EB-FE0B-6016C6352A8A}"/>
          </ac:spMkLst>
        </pc:spChg>
        <pc:spChg chg="del">
          <ac:chgData name="ＭＵＨＡＭＭＡＤ　ＡＦＩＱ　ＢＩＮ　ＭＯＨＤ　ＦＡＤＺＩＬ" userId="767c1948-256d-4a5c-b75d-8ffb57a7db17" providerId="ADAL" clId="{A281A685-0FDB-43DE-919C-A21A02B2DCD0}" dt="2023-11-21T04:05:43.809" v="115"/>
          <ac:spMkLst>
            <pc:docMk/>
            <pc:sldMk cId="217578578" sldId="265"/>
            <ac:spMk id="16" creationId="{0D57E7FA-E8FC-45AC-868F-CDC8144939D6}"/>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7" creationId="{0389B468-C35B-1F78-CB83-6A47A1B3AFA7}"/>
          </ac:spMkLst>
        </pc:spChg>
        <pc:spChg chg="del">
          <ac:chgData name="ＭＵＨＡＭＭＡＤ　ＡＦＩＱ　ＢＩＮ　ＭＯＨＤ　ＦＡＤＺＩＬ" userId="767c1948-256d-4a5c-b75d-8ffb57a7db17" providerId="ADAL" clId="{A281A685-0FDB-43DE-919C-A21A02B2DCD0}" dt="2023-11-21T04:05:43.809" v="115"/>
          <ac:spMkLst>
            <pc:docMk/>
            <pc:sldMk cId="217578578" sldId="265"/>
            <ac:spMk id="18" creationId="{B0BAC1A6-EF09-4FC0-A134-C8EA941C261D}"/>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9" creationId="{5BFC20A0-6FBC-F0EB-A430-6F189FB3A271}"/>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20" creationId="{C611182A-682D-B38C-FB4F-66EECBD00FD8}"/>
          </ac:spMkLst>
        </pc:spChg>
        <pc:picChg chg="del mod">
          <ac:chgData name="ＭＵＨＡＭＭＡＤ　ＡＦＩＱ　ＢＩＮ　ＭＯＨＤ　ＦＡＤＺＩＬ" userId="767c1948-256d-4a5c-b75d-8ffb57a7db17" providerId="ADAL" clId="{A281A685-0FDB-43DE-919C-A21A02B2DCD0}" dt="2023-11-21T04:24:26.064" v="330" actId="478"/>
          <ac:picMkLst>
            <pc:docMk/>
            <pc:sldMk cId="217578578" sldId="265"/>
            <ac:picMk id="5" creationId="{64C593FE-DCCC-D376-F098-2A342BF1FC50}"/>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7" creationId="{497B7DE7-FA99-CB90-E535-F6E83DC04CA8}"/>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9" creationId="{B47D0614-B961-F6EB-ED0B-A7BF51F6B523}"/>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11" creationId="{3146989F-DF3D-868D-00B5-6F0277E2ABCE}"/>
          </ac:picMkLst>
        </pc:picChg>
        <pc:cxnChg chg="add del mod">
          <ac:chgData name="ＭＵＨＡＭＭＡＤ　ＡＦＩＱ　ＢＩＮ　ＭＯＨＤ　ＦＡＤＺＩＬ" userId="767c1948-256d-4a5c-b75d-8ffb57a7db17" providerId="ADAL" clId="{A281A685-0FDB-43DE-919C-A21A02B2DCD0}" dt="2023-11-21T04:24:25.068" v="329" actId="478"/>
          <ac:cxnSpMkLst>
            <pc:docMk/>
            <pc:sldMk cId="217578578" sldId="265"/>
            <ac:cxnSpMk id="3" creationId="{3A9F6359-C4A2-F10B-D06A-E700ED9D962D}"/>
          </ac:cxnSpMkLst>
        </pc:cxnChg>
        <pc:cxnChg chg="add mod">
          <ac:chgData name="ＭＵＨＡＭＭＡＤ　ＡＦＩＱ　ＢＩＮ　ＭＯＨＤ　ＦＡＤＺＩＬ" userId="767c1948-256d-4a5c-b75d-8ffb57a7db17" providerId="ADAL" clId="{A281A685-0FDB-43DE-919C-A21A02B2DCD0}" dt="2023-11-21T04:24:34.276" v="331"/>
          <ac:cxnSpMkLst>
            <pc:docMk/>
            <pc:sldMk cId="217578578" sldId="265"/>
            <ac:cxnSpMk id="4" creationId="{D3FAA09E-3508-75BA-C755-0F16F3FE0CC4}"/>
          </ac:cxnSpMkLst>
        </pc:cxnChg>
      </pc:sldChg>
      <pc:sldChg chg="addSp delSp modSp mod">
        <pc:chgData name="ＭＵＨＡＭＭＡＤ　ＡＦＩＱ　ＢＩＮ　ＭＯＨＤ　ＦＡＤＺＩＬ" userId="767c1948-256d-4a5c-b75d-8ffb57a7db17" providerId="ADAL" clId="{A281A685-0FDB-43DE-919C-A21A02B2DCD0}" dt="2023-11-21T04:25:29.641" v="358" actId="1076"/>
        <pc:sldMkLst>
          <pc:docMk/>
          <pc:sldMk cId="3367460123" sldId="266"/>
        </pc:sldMkLst>
        <pc:spChg chg="mod">
          <ac:chgData name="ＭＵＨＡＭＭＡＤ　ＡＦＩＱ　ＢＩＮ　ＭＯＨＤ　ＦＡＤＺＩＬ" userId="767c1948-256d-4a5c-b75d-8ffb57a7db17" providerId="ADAL" clId="{A281A685-0FDB-43DE-919C-A21A02B2DCD0}" dt="2023-11-21T04:25:27.120" v="357" actId="1076"/>
          <ac:spMkLst>
            <pc:docMk/>
            <pc:sldMk cId="3367460123" sldId="266"/>
            <ac:spMk id="2" creationId="{3AB3D46E-75D0-82E4-A303-E24A0E426E06}"/>
          </ac:spMkLst>
        </pc:spChg>
        <pc:spChg chg="mod">
          <ac:chgData name="ＭＵＨＡＭＭＡＤ　ＡＦＩＱ　ＢＩＮ　ＭＯＨＤ　ＦＡＤＺＩＬ" userId="767c1948-256d-4a5c-b75d-8ffb57a7db17" providerId="ADAL" clId="{A281A685-0FDB-43DE-919C-A21A02B2DCD0}" dt="2023-11-21T04:25:29.641" v="358" actId="1076"/>
          <ac:spMkLst>
            <pc:docMk/>
            <pc:sldMk cId="3367460123" sldId="266"/>
            <ac:spMk id="12" creationId="{61EB42A2-8DC9-9D91-B498-C3AB87ECA907}"/>
          </ac:spMkLst>
        </pc:spChg>
        <pc:spChg chg="del">
          <ac:chgData name="ＭＵＨＡＭＭＡＤ　ＡＦＩＱ　ＢＩＮ　ＭＯＨＤ　ＦＡＤＺＩＬ" userId="767c1948-256d-4a5c-b75d-8ffb57a7db17" providerId="ADAL" clId="{A281A685-0FDB-43DE-919C-A21A02B2DCD0}" dt="2023-11-21T04:24:56.447" v="338" actId="478"/>
          <ac:spMkLst>
            <pc:docMk/>
            <pc:sldMk cId="3367460123" sldId="266"/>
            <ac:spMk id="17" creationId="{6D7DA9E2-C39E-9E61-AA49-FE52410DB1B2}"/>
          </ac:spMkLst>
        </pc:spChg>
        <pc:spChg chg="del mod">
          <ac:chgData name="ＭＵＨＡＭＭＡＤ　ＡＦＩＱ　ＢＩＮ　ＭＯＨＤ　ＦＡＤＺＩＬ" userId="767c1948-256d-4a5c-b75d-8ffb57a7db17" providerId="ADAL" clId="{A281A685-0FDB-43DE-919C-A21A02B2DCD0}" dt="2023-11-21T04:24:57.822" v="340" actId="478"/>
          <ac:spMkLst>
            <pc:docMk/>
            <pc:sldMk cId="3367460123" sldId="266"/>
            <ac:spMk id="19" creationId="{FC5D89AF-668E-4694-0E44-FFECFCD0567F}"/>
          </ac:spMkLst>
        </pc:spChg>
        <pc:spChg chg="del mod">
          <ac:chgData name="ＭＵＨＡＭＭＡＤ　ＡＦＩＱ　ＢＩＮ　ＭＯＨＤ　ＦＡＤＺＩＬ" userId="767c1948-256d-4a5c-b75d-8ffb57a7db17" providerId="ADAL" clId="{A281A685-0FDB-43DE-919C-A21A02B2DCD0}" dt="2023-11-21T04:25:02.675" v="342" actId="478"/>
          <ac:spMkLst>
            <pc:docMk/>
            <pc:sldMk cId="3367460123" sldId="266"/>
            <ac:spMk id="20" creationId="{C4C4FEC3-7D4A-3FC5-D9EE-664BD2CA733E}"/>
          </ac:spMkLst>
        </pc:spChg>
        <pc:spChg chg="del">
          <ac:chgData name="ＭＵＨＡＭＭＡＤ　ＡＦＩＱ　ＢＩＮ　ＭＯＨＤ　ＦＡＤＺＩＬ" userId="767c1948-256d-4a5c-b75d-8ffb57a7db17" providerId="ADAL" clId="{A281A685-0FDB-43DE-919C-A21A02B2DCD0}" dt="2023-11-21T04:25:03.799" v="343" actId="478"/>
          <ac:spMkLst>
            <pc:docMk/>
            <pc:sldMk cId="3367460123" sldId="266"/>
            <ac:spMk id="21" creationId="{2626657E-75B2-1F1B-BC17-F6FCC090D312}"/>
          </ac:spMkLst>
        </pc:spChg>
        <pc:spChg chg="del">
          <ac:chgData name="ＭＵＨＡＭＭＡＤ　ＡＦＩＱ　ＢＩＮ　ＭＯＨＤ　ＦＡＤＺＩＬ" userId="767c1948-256d-4a5c-b75d-8ffb57a7db17" providerId="ADAL" clId="{A281A685-0FDB-43DE-919C-A21A02B2DCD0}" dt="2023-11-21T04:25:05.261" v="344" actId="478"/>
          <ac:spMkLst>
            <pc:docMk/>
            <pc:sldMk cId="3367460123" sldId="266"/>
            <ac:spMk id="22" creationId="{9B2D62D0-26E9-9BC1-4EF4-7C9E94F8FC1F}"/>
          </ac:spMkLst>
        </pc:spChg>
        <pc:picChg chg="del">
          <ac:chgData name="ＭＵＨＡＭＭＡＤ　ＡＦＩＱ　ＢＩＮ　ＭＯＨＤ　ＦＡＤＺＩＬ" userId="767c1948-256d-4a5c-b75d-8ffb57a7db17" providerId="ADAL" clId="{A281A685-0FDB-43DE-919C-A21A02B2DCD0}" dt="2023-11-21T04:24:55.315" v="336" actId="478"/>
          <ac:picMkLst>
            <pc:docMk/>
            <pc:sldMk cId="3367460123" sldId="266"/>
            <ac:picMk id="4" creationId="{AB4A461A-5908-49C1-0EE7-8F4CB904DC64}"/>
          </ac:picMkLst>
        </pc:picChg>
        <pc:picChg chg="del mod">
          <ac:chgData name="ＭＵＨＡＭＭＡＤ　ＡＦＩＱ　ＢＩＮ　ＭＯＨＤ　ＦＡＤＺＩＬ" userId="767c1948-256d-4a5c-b75d-8ffb57a7db17" providerId="ADAL" clId="{A281A685-0FDB-43DE-919C-A21A02B2DCD0}" dt="2023-11-21T04:24:54.824" v="335" actId="478"/>
          <ac:picMkLst>
            <pc:docMk/>
            <pc:sldMk cId="3367460123" sldId="266"/>
            <ac:picMk id="8" creationId="{8A7230C5-778D-5775-8A0C-467962A0ED6D}"/>
          </ac:picMkLst>
        </pc:picChg>
        <pc:picChg chg="del">
          <ac:chgData name="ＭＵＨＡＭＭＡＤ　ＡＦＩＱ　ＢＩＮ　ＭＯＨＤ　ＦＡＤＺＩＬ" userId="767c1948-256d-4a5c-b75d-8ffb57a7db17" providerId="ADAL" clId="{A281A685-0FDB-43DE-919C-A21A02B2DCD0}" dt="2023-11-21T04:24:55.719" v="337" actId="478"/>
          <ac:picMkLst>
            <pc:docMk/>
            <pc:sldMk cId="3367460123" sldId="266"/>
            <ac:picMk id="13" creationId="{4E0B976D-43C2-69BF-AEE4-961AAEAEF286}"/>
          </ac:picMkLst>
        </pc:picChg>
        <pc:cxnChg chg="add mod">
          <ac:chgData name="ＭＵＨＡＭＭＡＤ　ＡＦＩＱ　ＢＩＮ　ＭＯＨＤ　ＦＡＤＺＩＬ" userId="767c1948-256d-4a5c-b75d-8ffb57a7db17" providerId="ADAL" clId="{A281A685-0FDB-43DE-919C-A21A02B2DCD0}" dt="2023-11-21T04:07:15.474" v="152"/>
          <ac:cxnSpMkLst>
            <pc:docMk/>
            <pc:sldMk cId="3367460123" sldId="266"/>
            <ac:cxnSpMk id="3" creationId="{F8FDB5D7-39E4-B377-50C8-EBECC81CBF0C}"/>
          </ac:cxnSpMkLst>
        </pc:cxnChg>
      </pc:sldChg>
      <pc:sldChg chg="addSp delSp modSp mod ord">
        <pc:chgData name="ＭＵＨＡＭＭＡＤ　ＡＦＩＱ　ＢＩＮ　ＭＯＨＤ　ＦＡＤＺＩＬ" userId="767c1948-256d-4a5c-b75d-8ffb57a7db17" providerId="ADAL" clId="{A281A685-0FDB-43DE-919C-A21A02B2DCD0}" dt="2023-11-28T11:18:57.424" v="6473" actId="1076"/>
        <pc:sldMkLst>
          <pc:docMk/>
          <pc:sldMk cId="3271787393" sldId="267"/>
        </pc:sldMkLst>
        <pc:spChg chg="mod">
          <ac:chgData name="ＭＵＨＡＭＭＡＤ　ＡＦＩＱ　ＢＩＮ　ＭＯＨＤ　ＦＡＤＺＩＬ" userId="767c1948-256d-4a5c-b75d-8ffb57a7db17" providerId="ADAL" clId="{A281A685-0FDB-43DE-919C-A21A02B2DCD0}" dt="2023-11-21T04:31:56.846" v="754" actId="20577"/>
          <ac:spMkLst>
            <pc:docMk/>
            <pc:sldMk cId="3271787393" sldId="267"/>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23:07.605" v="3841" actId="20577"/>
          <ac:spMkLst>
            <pc:docMk/>
            <pc:sldMk cId="3271787393" sldId="267"/>
            <ac:spMk id="3" creationId="{FBEFD887-8E4D-0747-2470-BA7EA0F692F7}"/>
          </ac:spMkLst>
        </pc:spChg>
        <pc:picChg chg="add del">
          <ac:chgData name="ＭＵＨＡＭＭＡＤ　ＡＦＩＱ　ＢＩＮ　ＭＯＨＤ　ＦＡＤＺＩＬ" userId="767c1948-256d-4a5c-b75d-8ffb57a7db17" providerId="ADAL" clId="{A281A685-0FDB-43DE-919C-A21A02B2DCD0}" dt="2023-11-28T10:57:46.071" v="6423" actId="478"/>
          <ac:picMkLst>
            <pc:docMk/>
            <pc:sldMk cId="3271787393" sldId="267"/>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8:57.424" v="6473" actId="1076"/>
          <ac:picMkLst>
            <pc:docMk/>
            <pc:sldMk cId="3271787393" sldId="267"/>
            <ac:picMk id="7" creationId="{DDA72725-A7E3-8075-58E3-3287A4DF4118}"/>
          </ac:picMkLst>
        </pc:picChg>
        <pc:cxnChg chg="add mod">
          <ac:chgData name="ＭＵＨＡＭＭＡＤ　ＡＦＩＱ　ＢＩＮ　ＭＯＨＤ　ＦＡＤＺＩＬ" userId="767c1948-256d-4a5c-b75d-8ffb57a7db17" providerId="ADAL" clId="{A281A685-0FDB-43DE-919C-A21A02B2DCD0}" dt="2023-11-21T04:07:16.538" v="153"/>
          <ac:cxnSpMkLst>
            <pc:docMk/>
            <pc:sldMk cId="3271787393" sldId="267"/>
            <ac:cxnSpMk id="4" creationId="{77FD0231-A0D6-70F0-63A7-A1184127BCDF}"/>
          </ac:cxnSpMkLst>
        </pc:cxnChg>
      </pc:sldChg>
      <pc:sldChg chg="addSp delSp modSp add del mod ord">
        <pc:chgData name="ＭＵＨＡＭＭＡＤ　ＡＦＩＱ　ＢＩＮ　ＭＯＨＤ　ＦＡＤＺＩＬ" userId="767c1948-256d-4a5c-b75d-8ffb57a7db17" providerId="ADAL" clId="{A281A685-0FDB-43DE-919C-A21A02B2DCD0}" dt="2023-11-28T11:21:12.218" v="6511"/>
        <pc:sldMkLst>
          <pc:docMk/>
          <pc:sldMk cId="1276612045" sldId="268"/>
        </pc:sldMkLst>
        <pc:spChg chg="mod">
          <ac:chgData name="ＭＵＨＡＭＭＡＤ　ＡＦＩＱ　ＢＩＮ　ＭＯＨＤ　ＦＡＤＺＩＬ" userId="767c1948-256d-4a5c-b75d-8ffb57a7db17" providerId="ADAL" clId="{A281A685-0FDB-43DE-919C-A21A02B2DCD0}" dt="2023-11-21T04:32:53.543" v="774" actId="1076"/>
          <ac:spMkLst>
            <pc:docMk/>
            <pc:sldMk cId="1276612045" sldId="268"/>
            <ac:spMk id="2" creationId="{6E0C4224-92F6-8903-2B56-06CA8EDEC7B7}"/>
          </ac:spMkLst>
        </pc:spChg>
        <pc:cxnChg chg="add mod">
          <ac:chgData name="ＭＵＨＡＭＭＡＤ　ＡＦＩＱ　ＢＩＮ　ＭＯＨＤ　ＦＡＤＺＩＬ" userId="767c1948-256d-4a5c-b75d-8ffb57a7db17" providerId="ADAL" clId="{A281A685-0FDB-43DE-919C-A21A02B2DCD0}" dt="2023-11-21T04:07:17.730" v="154"/>
          <ac:cxnSpMkLst>
            <pc:docMk/>
            <pc:sldMk cId="1276612045" sldId="268"/>
            <ac:cxnSpMk id="3" creationId="{C76C5FA2-8ECD-B07C-D6C2-99E30B6A918B}"/>
          </ac:cxnSpMkLst>
        </pc:cxnChg>
        <pc:cxnChg chg="add del mod">
          <ac:chgData name="ＭＵＨＡＭＭＡＤ　ＡＦＩＱ　ＢＩＮ　ＭＯＨＤ　ＦＡＤＺＩＬ" userId="767c1948-256d-4a5c-b75d-8ffb57a7db17" providerId="ADAL" clId="{A281A685-0FDB-43DE-919C-A21A02B2DCD0}" dt="2023-11-21T04:11:46.837" v="160"/>
          <ac:cxnSpMkLst>
            <pc:docMk/>
            <pc:sldMk cId="1276612045" sldId="268"/>
            <ac:cxnSpMk id="6" creationId="{29B88475-40A3-9F74-1307-FA8FD1847D63}"/>
          </ac:cxnSpMkLst>
        </pc:cxnChg>
      </pc:sldChg>
      <pc:sldChg chg="addSp delSp modSp mod">
        <pc:chgData name="ＭＵＨＡＭＭＡＤ　ＡＦＩＱ　ＢＩＮ　ＭＯＨＤ　ＦＡＤＺＩＬ" userId="767c1948-256d-4a5c-b75d-8ffb57a7db17" providerId="ADAL" clId="{A281A685-0FDB-43DE-919C-A21A02B2DCD0}" dt="2023-11-21T04:33:23.971" v="781" actId="20577"/>
        <pc:sldMkLst>
          <pc:docMk/>
          <pc:sldMk cId="1028343059" sldId="270"/>
        </pc:sldMkLst>
        <pc:spChg chg="mod">
          <ac:chgData name="ＭＵＨＡＭＭＡＤ　ＡＦＩＱ　ＢＩＮ　ＭＯＨＤ　ＦＡＤＺＩＬ" userId="767c1948-256d-4a5c-b75d-8ffb57a7db17" providerId="ADAL" clId="{A281A685-0FDB-43DE-919C-A21A02B2DCD0}" dt="2023-11-21T04:33:04.505" v="775" actId="1076"/>
          <ac:spMkLst>
            <pc:docMk/>
            <pc:sldMk cId="1028343059" sldId="270"/>
            <ac:spMk id="2" creationId="{E7C34087-D387-2788-E7CB-EA5316389707}"/>
          </ac:spMkLst>
        </pc:spChg>
        <pc:spChg chg="mod">
          <ac:chgData name="ＭＵＨＡＭＭＡＤ　ＡＦＩＱ　ＢＩＮ　ＭＯＨＤ　ＦＡＤＺＩＬ" userId="767c1948-256d-4a5c-b75d-8ffb57a7db17" providerId="ADAL" clId="{A281A685-0FDB-43DE-919C-A21A02B2DCD0}" dt="2023-11-21T04:33:23.971" v="781" actId="20577"/>
          <ac:spMkLst>
            <pc:docMk/>
            <pc:sldMk cId="1028343059" sldId="270"/>
            <ac:spMk id="3" creationId="{DC6F06A0-8189-458F-265C-6E764616FFF3}"/>
          </ac:spMkLst>
        </pc:spChg>
        <pc:cxnChg chg="add mod">
          <ac:chgData name="ＭＵＨＡＭＭＡＤ　ＡＦＩＱ　ＢＩＮ　ＭＯＨＤ　ＦＡＤＺＩＬ" userId="767c1948-256d-4a5c-b75d-8ffb57a7db17" providerId="ADAL" clId="{A281A685-0FDB-43DE-919C-A21A02B2DCD0}" dt="2023-11-21T04:07:18.885" v="155"/>
          <ac:cxnSpMkLst>
            <pc:docMk/>
            <pc:sldMk cId="1028343059" sldId="270"/>
            <ac:cxnSpMk id="4" creationId="{B2F9CBEA-B1DD-F6D1-B1F9-0F56F3F3BC09}"/>
          </ac:cxnSpMkLst>
        </pc:cxnChg>
        <pc:cxnChg chg="add del mod">
          <ac:chgData name="ＭＵＨＡＭＭＡＤ　ＡＦＩＱ　ＢＩＮ　ＭＯＨＤ　ＦＡＤＺＩＬ" userId="767c1948-256d-4a5c-b75d-8ffb57a7db17" providerId="ADAL" clId="{A281A685-0FDB-43DE-919C-A21A02B2DCD0}" dt="2023-11-21T04:11:48.281" v="162"/>
          <ac:cxnSpMkLst>
            <pc:docMk/>
            <pc:sldMk cId="1028343059" sldId="270"/>
            <ac:cxnSpMk id="5" creationId="{5A1D8E57-94C2-8605-747E-A273140C8AEC}"/>
          </ac:cxnSpMkLst>
        </pc:cxnChg>
      </pc:sldChg>
      <pc:sldChg chg="addSp modSp mod ord">
        <pc:chgData name="ＭＵＨＡＭＭＡＤ　ＡＦＩＱ　ＢＩＮ　ＭＯＨＤ　ＦＡＤＺＩＬ" userId="767c1948-256d-4a5c-b75d-8ffb57a7db17" providerId="ADAL" clId="{A281A685-0FDB-43DE-919C-A21A02B2DCD0}" dt="2023-11-28T11:28:26.250" v="7201" actId="20577"/>
        <pc:sldMkLst>
          <pc:docMk/>
          <pc:sldMk cId="1016423153" sldId="271"/>
        </pc:sldMkLst>
        <pc:spChg chg="mod">
          <ac:chgData name="ＭＵＨＡＭＭＡＤ　ＡＦＩＱ　ＢＩＮ　ＭＯＨＤ　ＦＡＤＺＩＬ" userId="767c1948-256d-4a5c-b75d-8ffb57a7db17" providerId="ADAL" clId="{A281A685-0FDB-43DE-919C-A21A02B2DCD0}" dt="2023-11-28T11:21:30.168" v="6549" actId="20577"/>
          <ac:spMkLst>
            <pc:docMk/>
            <pc:sldMk cId="1016423153" sldId="271"/>
            <ac:spMk id="2" creationId="{4F2FA43C-55DD-9291-972F-152C138158F4}"/>
          </ac:spMkLst>
        </pc:spChg>
        <pc:spChg chg="mod">
          <ac:chgData name="ＭＵＨＡＭＭＡＤ　ＡＦＩＱ　ＢＩＮ　ＭＯＨＤ　ＦＡＤＺＩＬ" userId="767c1948-256d-4a5c-b75d-8ffb57a7db17" providerId="ADAL" clId="{A281A685-0FDB-43DE-919C-A21A02B2DCD0}" dt="2023-11-28T11:28:26.250" v="7201" actId="20577"/>
          <ac:spMkLst>
            <pc:docMk/>
            <pc:sldMk cId="1016423153" sldId="271"/>
            <ac:spMk id="3" creationId="{8F6C75BE-EEAC-8A65-ACD5-F23936F4B615}"/>
          </ac:spMkLst>
        </pc:spChg>
        <pc:cxnChg chg="add mod">
          <ac:chgData name="ＭＵＨＡＭＭＡＤ　ＡＦＩＱ　ＢＩＮ　ＭＯＨＤ　ＦＡＤＺＩＬ" userId="767c1948-256d-4a5c-b75d-8ffb57a7db17" providerId="ADAL" clId="{A281A685-0FDB-43DE-919C-A21A02B2DCD0}" dt="2023-11-21T04:07:21.237" v="157"/>
          <ac:cxnSpMkLst>
            <pc:docMk/>
            <pc:sldMk cId="1016423153" sldId="271"/>
            <ac:cxnSpMk id="4" creationId="{EC1494A9-B898-D730-F977-E16ED1ADF33E}"/>
          </ac:cxnSpMkLst>
        </pc:cxnChg>
      </pc:sldChg>
      <pc:sldChg chg="addSp delSp modSp add del mod">
        <pc:chgData name="ＭＵＨＡＭＭＡＤ　ＡＦＩＱ　ＢＩＮ　ＭＯＨＤ　ＦＡＤＺＩＬ" userId="767c1948-256d-4a5c-b75d-8ffb57a7db17" providerId="ADAL" clId="{A281A685-0FDB-43DE-919C-A21A02B2DCD0}" dt="2023-11-21T04:15:57.443" v="229" actId="20577"/>
        <pc:sldMkLst>
          <pc:docMk/>
          <pc:sldMk cId="285306459" sldId="272"/>
        </pc:sldMkLst>
        <pc:spChg chg="add del mod">
          <ac:chgData name="ＭＵＨＡＭＭＡＤ　ＡＦＩＱ　ＢＩＮ　ＭＯＨＤ　ＦＡＤＺＩＬ" userId="767c1948-256d-4a5c-b75d-8ffb57a7db17" providerId="ADAL" clId="{A281A685-0FDB-43DE-919C-A21A02B2DCD0}" dt="2023-11-21T04:15:53.086" v="228" actId="478"/>
          <ac:spMkLst>
            <pc:docMk/>
            <pc:sldMk cId="285306459" sldId="272"/>
            <ac:spMk id="2" creationId="{F3A677F6-2B6C-A612-31E0-CD623AB88590}"/>
          </ac:spMkLst>
        </pc:spChg>
        <pc:spChg chg="mod">
          <ac:chgData name="ＭＵＨＡＭＭＡＤ　ＡＦＩＱ　ＢＩＮ　ＭＯＨＤ　ＦＡＤＺＩＬ" userId="767c1948-256d-4a5c-b75d-8ffb57a7db17" providerId="ADAL" clId="{A281A685-0FDB-43DE-919C-A21A02B2DCD0}" dt="2023-11-21T04:15:57.443" v="229" actId="20577"/>
          <ac:spMkLst>
            <pc:docMk/>
            <pc:sldMk cId="285306459" sldId="272"/>
            <ac:spMk id="3" creationId="{09E2E89B-28CB-A1F2-874D-FAE7783D57B8}"/>
          </ac:spMkLst>
        </pc:spChg>
        <pc:spChg chg="add del mod">
          <ac:chgData name="ＭＵＨＡＭＭＡＤ　ＡＦＩＱ　ＢＩＮ　ＭＯＨＤ　ＦＡＤＺＩＬ" userId="767c1948-256d-4a5c-b75d-8ffb57a7db17" providerId="ADAL" clId="{A281A685-0FDB-43DE-919C-A21A02B2DCD0}" dt="2023-11-21T04:15:53.086" v="228" actId="478"/>
          <ac:spMkLst>
            <pc:docMk/>
            <pc:sldMk cId="285306459" sldId="272"/>
            <ac:spMk id="7" creationId="{A49DCE60-B4A8-DF18-1547-7BD9342E7CFB}"/>
          </ac:spMkLst>
        </pc:spChg>
        <pc:cxnChg chg="add mod">
          <ac:chgData name="ＭＵＨＡＭＭＡＤ　ＡＦＩＱ　ＢＩＮ　ＭＯＨＤ　ＦＡＤＺＩＬ" userId="767c1948-256d-4a5c-b75d-8ffb57a7db17" providerId="ADAL" clId="{A281A685-0FDB-43DE-919C-A21A02B2DCD0}" dt="2023-11-21T04:07:08.348" v="145"/>
          <ac:cxnSpMkLst>
            <pc:docMk/>
            <pc:sldMk cId="285306459" sldId="272"/>
            <ac:cxnSpMk id="4" creationId="{112F80AA-F251-FB25-6131-3EA5DAB6E7CD}"/>
          </ac:cxnSpMkLst>
        </pc:cxnChg>
      </pc:sldChg>
      <pc:sldChg chg="addSp modSp del mod">
        <pc:chgData name="ＭＵＨＡＭＭＡＤ　ＡＦＩＱ　ＢＩＮ　ＭＯＨＤ　ＦＡＤＺＩＬ" userId="767c1948-256d-4a5c-b75d-8ffb57a7db17" providerId="ADAL" clId="{A281A685-0FDB-43DE-919C-A21A02B2DCD0}" dt="2023-11-21T04:36:19.231" v="1064" actId="47"/>
        <pc:sldMkLst>
          <pc:docMk/>
          <pc:sldMk cId="1066614971" sldId="273"/>
        </pc:sldMkLst>
        <pc:spChg chg="mod">
          <ac:chgData name="ＭＵＨＡＭＭＡＤ　ＡＦＩＱ　ＢＩＮ　ＭＯＨＤ　ＦＡＤＺＩＬ" userId="767c1948-256d-4a5c-b75d-8ffb57a7db17" providerId="ADAL" clId="{A281A685-0FDB-43DE-919C-A21A02B2DCD0}" dt="2023-11-21T04:16:41.697" v="292" actId="20577"/>
          <ac:spMkLst>
            <pc:docMk/>
            <pc:sldMk cId="1066614971" sldId="273"/>
            <ac:spMk id="2" creationId="{660E7688-F53F-0428-E9EC-B2D6A4546788}"/>
          </ac:spMkLst>
        </pc:spChg>
        <pc:spChg chg="mod">
          <ac:chgData name="ＭＵＨＡＭＭＡＤ　ＡＦＩＱ　ＢＩＮ　ＭＯＨＤ　ＦＡＤＺＩＬ" userId="767c1948-256d-4a5c-b75d-8ffb57a7db17" providerId="ADAL" clId="{A281A685-0FDB-43DE-919C-A21A02B2DCD0}" dt="2023-11-21T04:16:33.488" v="262" actId="1076"/>
          <ac:spMkLst>
            <pc:docMk/>
            <pc:sldMk cId="1066614971" sldId="273"/>
            <ac:spMk id="3" creationId="{FAD06838-236A-04CD-FEAE-5C74AF38E56C}"/>
          </ac:spMkLst>
        </pc:spChg>
        <pc:cxnChg chg="add mod">
          <ac:chgData name="ＭＵＨＡＭＭＡＤ　ＡＦＩＱ　ＢＩＮ　ＭＯＨＤ　ＦＡＤＺＩＬ" userId="767c1948-256d-4a5c-b75d-8ffb57a7db17" providerId="ADAL" clId="{A281A685-0FDB-43DE-919C-A21A02B2DCD0}" dt="2023-11-21T04:07:09.253" v="146"/>
          <ac:cxnSpMkLst>
            <pc:docMk/>
            <pc:sldMk cId="1066614971" sldId="273"/>
            <ac:cxnSpMk id="4" creationId="{EA4FA9F5-385E-1636-7EF7-95A32EE07AAB}"/>
          </ac:cxnSpMkLst>
        </pc:cxnChg>
      </pc:sldChg>
      <pc:sldChg chg="addSp delSp modSp add mod">
        <pc:chgData name="ＭＵＨＡＭＭＡＤ　ＡＦＩＱ　ＢＩＮ　ＭＯＨＤ　ＦＡＤＺＩＬ" userId="767c1948-256d-4a5c-b75d-8ffb57a7db17" providerId="ADAL" clId="{A281A685-0FDB-43DE-919C-A21A02B2DCD0}" dt="2023-11-28T11:19:35.249" v="6488" actId="1076"/>
        <pc:sldMkLst>
          <pc:docMk/>
          <pc:sldMk cId="3806400426" sldId="274"/>
        </pc:sldMkLst>
        <pc:spChg chg="mod">
          <ac:chgData name="ＭＵＨＡＭＭＡＤ　ＡＦＩＱ　ＢＩＮ　ＭＯＨＤ　ＦＡＤＺＩＬ" userId="767c1948-256d-4a5c-b75d-8ffb57a7db17" providerId="ADAL" clId="{A281A685-0FDB-43DE-919C-A21A02B2DCD0}" dt="2023-11-21T04:57:12.516" v="1126" actId="20577"/>
          <ac:spMkLst>
            <pc:docMk/>
            <pc:sldMk cId="3806400426" sldId="274"/>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08:10.163" v="1377" actId="5793"/>
          <ac:spMkLst>
            <pc:docMk/>
            <pc:sldMk cId="3806400426" sldId="274"/>
            <ac:spMk id="3" creationId="{FBEFD887-8E4D-0747-2470-BA7EA0F692F7}"/>
          </ac:spMkLst>
        </pc:spChg>
        <pc:picChg chg="del mod">
          <ac:chgData name="ＭＵＨＡＭＭＡＤ　ＡＦＩＱ　ＢＩＮ　ＭＯＨＤ　ＦＡＤＺＩＬ" userId="767c1948-256d-4a5c-b75d-8ffb57a7db17" providerId="ADAL" clId="{A281A685-0FDB-43DE-919C-A21A02B2DCD0}" dt="2023-11-21T04:56:52.083" v="1100" actId="478"/>
          <ac:picMkLst>
            <pc:docMk/>
            <pc:sldMk cId="3806400426" sldId="274"/>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35.249" v="6488" actId="1076"/>
          <ac:picMkLst>
            <pc:docMk/>
            <pc:sldMk cId="3806400426" sldId="274"/>
            <ac:picMk id="6" creationId="{2C5B2021-9737-B696-9B18-083F11BCA9E2}"/>
          </ac:picMkLst>
        </pc:picChg>
      </pc:sldChg>
      <pc:sldChg chg="addSp delSp modSp add mod">
        <pc:chgData name="ＭＵＨＡＭＭＡＤ　ＡＦＩＱ　ＢＩＮ　ＭＯＨＤ　ＦＡＤＺＩＬ" userId="767c1948-256d-4a5c-b75d-8ffb57a7db17" providerId="ADAL" clId="{A281A685-0FDB-43DE-919C-A21A02B2DCD0}" dt="2023-11-28T11:19:26.976" v="6485" actId="1076"/>
        <pc:sldMkLst>
          <pc:docMk/>
          <pc:sldMk cId="209793855" sldId="275"/>
        </pc:sldMkLst>
        <pc:spChg chg="mod">
          <ac:chgData name="ＭＵＨＡＭＭＡＤ　ＡＦＩＱ　ＢＩＮ　ＭＯＨＤ　ＦＡＤＺＩＬ" userId="767c1948-256d-4a5c-b75d-8ffb57a7db17" providerId="ADAL" clId="{A281A685-0FDB-43DE-919C-A21A02B2DCD0}" dt="2023-11-21T04:32:17.067" v="766" actId="20577"/>
          <ac:spMkLst>
            <pc:docMk/>
            <pc:sldMk cId="209793855" sldId="275"/>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15:07.396" v="2405" actId="20577"/>
          <ac:spMkLst>
            <pc:docMk/>
            <pc:sldMk cId="209793855" sldId="275"/>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4:15.681" v="6399" actId="478"/>
          <ac:picMkLst>
            <pc:docMk/>
            <pc:sldMk cId="209793855" sldId="275"/>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26.976" v="6485" actId="1076"/>
          <ac:picMkLst>
            <pc:docMk/>
            <pc:sldMk cId="209793855" sldId="275"/>
            <ac:picMk id="7" creationId="{CC359BE9-7355-DA1D-035B-574D2994FE18}"/>
          </ac:picMkLst>
        </pc:picChg>
      </pc:sldChg>
      <pc:sldChg chg="addSp delSp modSp add mod">
        <pc:chgData name="ＭＵＨＡＭＭＡＤ　ＡＦＩＱ　ＢＩＮ　ＭＯＨＤ　ＦＡＤＺＩＬ" userId="767c1948-256d-4a5c-b75d-8ffb57a7db17" providerId="ADAL" clId="{A281A685-0FDB-43DE-919C-A21A02B2DCD0}" dt="2023-11-28T11:19:22.185" v="6483" actId="1076"/>
        <pc:sldMkLst>
          <pc:docMk/>
          <pc:sldMk cId="2794326848" sldId="276"/>
        </pc:sldMkLst>
        <pc:spChg chg="mod">
          <ac:chgData name="ＭＵＨＡＭＭＡＤ　ＡＦＩＱ　ＢＩＮ　ＭＯＨＤ　ＦＡＤＺＩＬ" userId="767c1948-256d-4a5c-b75d-8ffb57a7db17" providerId="ADAL" clId="{A281A685-0FDB-43DE-919C-A21A02B2DCD0}" dt="2023-11-21T04:32:12.045" v="763" actId="20577"/>
          <ac:spMkLst>
            <pc:docMk/>
            <pc:sldMk cId="2794326848" sldId="276"/>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11:04.852" v="1786" actId="20577"/>
          <ac:spMkLst>
            <pc:docMk/>
            <pc:sldMk cId="2794326848" sldId="276"/>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21.737" v="6408" actId="478"/>
          <ac:picMkLst>
            <pc:docMk/>
            <pc:sldMk cId="2794326848" sldId="276"/>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22.185" v="6483" actId="1076"/>
          <ac:picMkLst>
            <pc:docMk/>
            <pc:sldMk cId="2794326848" sldId="276"/>
            <ac:picMk id="7" creationId="{D8874459-9012-10A9-289A-B46DB134E39A}"/>
          </ac:picMkLst>
        </pc:picChg>
      </pc:sldChg>
      <pc:sldChg chg="addSp delSp modSp add mod">
        <pc:chgData name="ＭＵＨＡＭＭＡＤ　ＡＦＩＱ　ＢＩＮ　ＭＯＨＤ　ＦＡＤＺＩＬ" userId="767c1948-256d-4a5c-b75d-8ffb57a7db17" providerId="ADAL" clId="{A281A685-0FDB-43DE-919C-A21A02B2DCD0}" dt="2023-11-28T11:19:14.273" v="6479" actId="1076"/>
        <pc:sldMkLst>
          <pc:docMk/>
          <pc:sldMk cId="3417610064" sldId="277"/>
        </pc:sldMkLst>
        <pc:spChg chg="mod">
          <ac:chgData name="ＭＵＨＡＭＭＡＤ　ＡＦＩＱ　ＢＩＮ　ＭＯＨＤ　ＦＡＤＺＩＬ" userId="767c1948-256d-4a5c-b75d-8ffb57a7db17" providerId="ADAL" clId="{A281A685-0FDB-43DE-919C-A21A02B2DCD0}" dt="2023-11-21T04:32:07.384" v="760" actId="20577"/>
          <ac:spMkLst>
            <pc:docMk/>
            <pc:sldMk cId="3417610064" sldId="277"/>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4:37.438" v="4308" actId="27636"/>
          <ac:spMkLst>
            <pc:docMk/>
            <pc:sldMk cId="3417610064" sldId="277"/>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28.660" v="6413" actId="478"/>
          <ac:picMkLst>
            <pc:docMk/>
            <pc:sldMk cId="3417610064" sldId="277"/>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14.273" v="6479" actId="1076"/>
          <ac:picMkLst>
            <pc:docMk/>
            <pc:sldMk cId="3417610064" sldId="277"/>
            <ac:picMk id="7" creationId="{815BC05C-C0C6-1553-AEC7-255B50A088D8}"/>
          </ac:picMkLst>
        </pc:picChg>
      </pc:sldChg>
      <pc:sldChg chg="addSp delSp modSp add mod">
        <pc:chgData name="ＭＵＨＡＭＭＡＤ　ＡＦＩＱ　ＢＩＮ　ＭＯＨＤ　ＦＡＤＺＩＬ" userId="767c1948-256d-4a5c-b75d-8ffb57a7db17" providerId="ADAL" clId="{A281A685-0FDB-43DE-919C-A21A02B2DCD0}" dt="2023-11-28T11:19:08.208" v="6477" actId="1076"/>
        <pc:sldMkLst>
          <pc:docMk/>
          <pc:sldMk cId="671033849" sldId="278"/>
        </pc:sldMkLst>
        <pc:spChg chg="mod">
          <ac:chgData name="ＭＵＨＡＭＭＡＤ　ＡＦＩＱ　ＢＩＮ　ＭＯＨＤ　ＦＡＤＺＩＬ" userId="767c1948-256d-4a5c-b75d-8ffb57a7db17" providerId="ADAL" clId="{A281A685-0FDB-43DE-919C-A21A02B2DCD0}" dt="2023-11-21T04:32:02.587" v="757" actId="20577"/>
          <ac:spMkLst>
            <pc:docMk/>
            <pc:sldMk cId="671033849" sldId="278"/>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5:14.107" v="4455" actId="20577"/>
          <ac:spMkLst>
            <pc:docMk/>
            <pc:sldMk cId="671033849" sldId="278"/>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39.760" v="6418" actId="478"/>
          <ac:picMkLst>
            <pc:docMk/>
            <pc:sldMk cId="671033849" sldId="278"/>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08.208" v="6477" actId="1076"/>
          <ac:picMkLst>
            <pc:docMk/>
            <pc:sldMk cId="671033849" sldId="278"/>
            <ac:picMk id="7" creationId="{CE72AA40-FDFE-3233-914E-5DE70848822E}"/>
          </ac:picMkLst>
        </pc:picChg>
      </pc:sldChg>
      <pc:sldChg chg="addSp delSp modSp add mod ord">
        <pc:chgData name="ＭＵＨＡＭＭＡＤ　ＡＦＩＱ　ＢＩＮ　ＭＯＨＤ　ＦＡＤＺＩＬ" userId="767c1948-256d-4a5c-b75d-8ffb57a7db17" providerId="ADAL" clId="{A281A685-0FDB-43DE-919C-A21A02B2DCD0}" dt="2023-11-28T11:20:05.888" v="6494" actId="1076"/>
        <pc:sldMkLst>
          <pc:docMk/>
          <pc:sldMk cId="2925587204" sldId="279"/>
        </pc:sldMkLst>
        <pc:spChg chg="mod">
          <ac:chgData name="ＭＵＨＡＭＭＡＤ　ＡＦＩＱ　ＢＩＮ　ＭＯＨＤ　ＦＡＤＺＩＬ" userId="767c1948-256d-4a5c-b75d-8ffb57a7db17" providerId="ADAL" clId="{A281A685-0FDB-43DE-919C-A21A02B2DCD0}" dt="2023-11-21T04:31:51.694" v="751"/>
          <ac:spMkLst>
            <pc:docMk/>
            <pc:sldMk cId="2925587204" sldId="279"/>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1:46.943" v="5353" actId="20577"/>
          <ac:spMkLst>
            <pc:docMk/>
            <pc:sldMk cId="2925587204" sldId="279"/>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59.460" v="6432" actId="478"/>
          <ac:picMkLst>
            <pc:docMk/>
            <pc:sldMk cId="2925587204" sldId="279"/>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20:05.888" v="6494" actId="1076"/>
          <ac:picMkLst>
            <pc:docMk/>
            <pc:sldMk cId="2925587204" sldId="279"/>
            <ac:picMk id="7" creationId="{F3878135-BC8E-E0BF-1574-F553747F4326}"/>
          </ac:picMkLst>
        </pc:picChg>
      </pc:sldChg>
      <pc:sldChg chg="modSp add del mod">
        <pc:chgData name="ＭＵＨＡＭＭＡＤ　ＡＦＩＱ　ＢＩＮ　ＭＯＨＤ　ＦＡＤＺＩＬ" userId="767c1948-256d-4a5c-b75d-8ffb57a7db17" providerId="ADAL" clId="{A281A685-0FDB-43DE-919C-A21A02B2DCD0}" dt="2023-11-21T04:57:25.329" v="1127" actId="47"/>
        <pc:sldMkLst>
          <pc:docMk/>
          <pc:sldMk cId="2667196426" sldId="280"/>
        </pc:sldMkLst>
        <pc:spChg chg="mod">
          <ac:chgData name="ＭＵＨＡＭＭＡＤ　ＡＦＩＱ　ＢＩＮ　ＭＯＨＤ　ＦＡＤＺＩＬ" userId="767c1948-256d-4a5c-b75d-8ffb57a7db17" providerId="ADAL" clId="{A281A685-0FDB-43DE-919C-A21A02B2DCD0}" dt="2023-11-21T04:31:46.640" v="746" actId="20577"/>
          <ac:spMkLst>
            <pc:docMk/>
            <pc:sldMk cId="2667196426" sldId="280"/>
            <ac:spMk id="2" creationId="{6EEB1D21-E123-6A0D-4387-7842071A44C3}"/>
          </ac:spMkLst>
        </pc:spChg>
      </pc:sldChg>
      <pc:sldChg chg="addSp delSp modSp add mod">
        <pc:chgData name="ＭＵＨＡＭＭＡＤ　ＡＦＩＱ　ＢＩＮ　ＭＯＨＤ　ＦＡＤＺＩＬ" userId="767c1948-256d-4a5c-b75d-8ffb57a7db17" providerId="ADAL" clId="{A281A685-0FDB-43DE-919C-A21A02B2DCD0}" dt="2023-11-28T10:57:57.376" v="6431" actId="962"/>
        <pc:sldMkLst>
          <pc:docMk/>
          <pc:sldMk cId="3735528668" sldId="281"/>
        </pc:sldMkLst>
        <pc:spChg chg="mod">
          <ac:chgData name="ＭＵＨＡＭＭＡＤ　ＡＦＩＱ　ＢＩＮ　ＭＯＨＤ　ＦＡＤＺＩＬ" userId="767c1948-256d-4a5c-b75d-8ffb57a7db17" providerId="ADAL" clId="{A281A685-0FDB-43DE-919C-A21A02B2DCD0}" dt="2023-11-21T04:31:41.758" v="743" actId="20577"/>
          <ac:spMkLst>
            <pc:docMk/>
            <pc:sldMk cId="3735528668" sldId="281"/>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5:47.851" v="4553" actId="20577"/>
          <ac:spMkLst>
            <pc:docMk/>
            <pc:sldMk cId="3735528668" sldId="281"/>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53.041" v="6428" actId="478"/>
          <ac:picMkLst>
            <pc:docMk/>
            <pc:sldMk cId="3735528668" sldId="281"/>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0:57:57.376" v="6431" actId="962"/>
          <ac:picMkLst>
            <pc:docMk/>
            <pc:sldMk cId="3735528668" sldId="281"/>
            <ac:picMk id="7" creationId="{5E5ECB7F-701E-82B4-3370-B8D35E8967F2}"/>
          </ac:picMkLst>
        </pc:picChg>
      </pc:sldChg>
      <pc:sldChg chg="addSp delSp modSp add mod">
        <pc:chgData name="ＭＵＨＡＭＭＡＤ　ＡＦＩＱ　ＢＩＮ　ＭＯＨＤ　ＦＡＤＺＩＬ" userId="767c1948-256d-4a5c-b75d-8ffb57a7db17" providerId="ADAL" clId="{A281A685-0FDB-43DE-919C-A21A02B2DCD0}" dt="2023-11-28T11:20:27.505" v="6501" actId="14100"/>
        <pc:sldMkLst>
          <pc:docMk/>
          <pc:sldMk cId="722174485" sldId="282"/>
        </pc:sldMkLst>
        <pc:spChg chg="mod">
          <ac:chgData name="ＭＵＨＡＭＭＡＤ　ＡＦＩＱ　ＢＩＮ　ＭＯＨＤ　ＦＡＤＺＩＬ" userId="767c1948-256d-4a5c-b75d-8ffb57a7db17" providerId="ADAL" clId="{A281A685-0FDB-43DE-919C-A21A02B2DCD0}" dt="2023-11-21T04:30:21.320" v="696" actId="14100"/>
          <ac:spMkLst>
            <pc:docMk/>
            <pc:sldMk cId="722174485" sldId="282"/>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3:41.076" v="5685" actId="20577"/>
          <ac:spMkLst>
            <pc:docMk/>
            <pc:sldMk cId="722174485" sldId="282"/>
            <ac:spMk id="3" creationId="{FBEFD887-8E4D-0747-2470-BA7EA0F692F7}"/>
          </ac:spMkLst>
        </pc:spChg>
        <pc:spChg chg="add del mod">
          <ac:chgData name="ＭＵＨＡＭＭＡＤ　ＡＦＩＱ　ＢＩＮ　ＭＯＨＤ　ＦＡＤＺＩＬ" userId="767c1948-256d-4a5c-b75d-8ffb57a7db17" providerId="ADAL" clId="{A281A685-0FDB-43DE-919C-A21A02B2DCD0}" dt="2023-11-21T04:29:45.996" v="687" actId="767"/>
          <ac:spMkLst>
            <pc:docMk/>
            <pc:sldMk cId="722174485" sldId="282"/>
            <ac:spMk id="6" creationId="{3208B3C0-1546-34BF-48E4-C0E444DC8B88}"/>
          </ac:spMkLst>
        </pc:spChg>
        <pc:spChg chg="add mod">
          <ac:chgData name="ＭＵＨＡＭＭＡＤ　ＡＦＩＱ　ＢＩＮ　ＭＯＨＤ　ＦＡＤＺＩＬ" userId="767c1948-256d-4a5c-b75d-8ffb57a7db17" providerId="ADAL" clId="{A281A685-0FDB-43DE-919C-A21A02B2DCD0}" dt="2023-11-28T11:20:27.505" v="6501" actId="14100"/>
          <ac:spMkLst>
            <pc:docMk/>
            <pc:sldMk cId="722174485" sldId="282"/>
            <ac:spMk id="7" creationId="{7FF2F209-BF63-6984-FAEE-54B0779DDD88}"/>
          </ac:spMkLst>
        </pc:spChg>
        <pc:picChg chg="del">
          <ac:chgData name="ＭＵＨＡＭＭＡＤ　ＡＦＩＱ　ＢＩＮ　ＭＯＨＤ　ＦＡＤＺＩＬ" userId="767c1948-256d-4a5c-b75d-8ffb57a7db17" providerId="ADAL" clId="{A281A685-0FDB-43DE-919C-A21A02B2DCD0}" dt="2023-11-27T03:42:12.896" v="5372" actId="478"/>
          <ac:picMkLst>
            <pc:docMk/>
            <pc:sldMk cId="722174485" sldId="282"/>
            <ac:picMk id="5" creationId="{EE5C9B57-2EEE-A24C-8805-8CD9525EA806}"/>
          </ac:picMkLst>
        </pc:picChg>
      </pc:sldChg>
      <pc:sldChg chg="addSp delSp modSp add mod">
        <pc:chgData name="ＭＵＨＡＭＭＡＤ　ＡＦＩＱ　ＢＩＮ　ＭＯＨＤ　ＦＡＤＺＩＬ" userId="767c1948-256d-4a5c-b75d-8ffb57a7db17" providerId="ADAL" clId="{A281A685-0FDB-43DE-919C-A21A02B2DCD0}" dt="2023-11-28T11:20:35.104" v="6502" actId="14100"/>
        <pc:sldMkLst>
          <pc:docMk/>
          <pc:sldMk cId="3455028739" sldId="283"/>
        </pc:sldMkLst>
        <pc:spChg chg="mod">
          <ac:chgData name="ＭＵＨＡＭＭＡＤ　ＡＦＩＱ　ＢＩＮ　ＭＯＨＤ　ＦＡＤＺＩＬ" userId="767c1948-256d-4a5c-b75d-8ffb57a7db17" providerId="ADAL" clId="{A281A685-0FDB-43DE-919C-A21A02B2DCD0}" dt="2023-11-21T04:31:35.770" v="738" actId="20577"/>
          <ac:spMkLst>
            <pc:docMk/>
            <pc:sldMk cId="3455028739" sldId="283"/>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7:18.564" v="6393" actId="20577"/>
          <ac:spMkLst>
            <pc:docMk/>
            <pc:sldMk cId="3455028739" sldId="283"/>
            <ac:spMk id="3" creationId="{FBEFD887-8E4D-0747-2470-BA7EA0F692F7}"/>
          </ac:spMkLst>
        </pc:spChg>
        <pc:spChg chg="add mod">
          <ac:chgData name="ＭＵＨＡＭＭＡＤ　ＡＦＩＱ　ＢＩＮ　ＭＯＨＤ　ＦＡＤＺＩＬ" userId="767c1948-256d-4a5c-b75d-8ffb57a7db17" providerId="ADAL" clId="{A281A685-0FDB-43DE-919C-A21A02B2DCD0}" dt="2023-11-28T11:20:35.104" v="6502" actId="14100"/>
          <ac:spMkLst>
            <pc:docMk/>
            <pc:sldMk cId="3455028739" sldId="283"/>
            <ac:spMk id="6" creationId="{7A695DE2-D99A-A5E7-464E-506FD5EECF14}"/>
          </ac:spMkLst>
        </pc:spChg>
        <pc:picChg chg="del">
          <ac:chgData name="ＭＵＨＡＭＭＡＤ　ＡＦＩＱ　ＢＩＮ　ＭＯＨＤ　ＦＡＤＺＩＬ" userId="767c1948-256d-4a5c-b75d-8ffb57a7db17" providerId="ADAL" clId="{A281A685-0FDB-43DE-919C-A21A02B2DCD0}" dt="2023-11-28T11:20:12.198" v="6495" actId="478"/>
          <ac:picMkLst>
            <pc:docMk/>
            <pc:sldMk cId="3455028739" sldId="283"/>
            <ac:picMk id="5" creationId="{EE5C9B57-2EEE-A24C-8805-8CD9525EA806}"/>
          </ac:picMkLst>
        </pc:picChg>
      </pc:sldChg>
      <pc:sldChg chg="add del">
        <pc:chgData name="ＭＵＨＡＭＭＡＤ　ＡＦＩＱ　ＢＩＮ　ＭＯＨＤ　ＦＡＤＺＩＬ" userId="767c1948-256d-4a5c-b75d-8ffb57a7db17" providerId="ADAL" clId="{A281A685-0FDB-43DE-919C-A21A02B2DCD0}" dt="2023-11-21T04:57:36.171" v="1130" actId="47"/>
        <pc:sldMkLst>
          <pc:docMk/>
          <pc:sldMk cId="3213307271" sldId="284"/>
        </pc:sldMkLst>
      </pc:sldChg>
      <pc:sldChg chg="addSp delSp modSp add mod">
        <pc:chgData name="ＭＵＨＡＭＭＡＤ　ＡＦＩＱ　ＢＩＮ　ＭＯＨＤ　ＦＡＤＺＩＬ" userId="767c1948-256d-4a5c-b75d-8ffb57a7db17" providerId="ADAL" clId="{A281A685-0FDB-43DE-919C-A21A02B2DCD0}" dt="2023-11-28T11:18:43.248" v="6467" actId="1076"/>
        <pc:sldMkLst>
          <pc:docMk/>
          <pc:sldMk cId="3810888355" sldId="284"/>
        </pc:sldMkLst>
        <pc:spChg chg="mod">
          <ac:chgData name="ＭＵＨＡＭＭＡＤ　ＡＦＩＱ　ＢＩＮ　ＭＯＨＤ　ＦＡＤＺＩＬ" userId="767c1948-256d-4a5c-b75d-8ffb57a7db17" providerId="ADAL" clId="{A281A685-0FDB-43DE-919C-A21A02B2DCD0}" dt="2023-11-28T11:17:50.009" v="6463" actId="20577"/>
          <ac:spMkLst>
            <pc:docMk/>
            <pc:sldMk cId="3810888355" sldId="284"/>
            <ac:spMk id="2" creationId="{6EEB1D21-E123-6A0D-4387-7842071A44C3}"/>
          </ac:spMkLst>
        </pc:spChg>
        <pc:picChg chg="add mod">
          <ac:chgData name="ＭＵＨＡＭＭＡＤ　ＡＦＩＱ　ＢＩＮ　ＭＯＨＤ　ＦＡＤＺＩＬ" userId="767c1948-256d-4a5c-b75d-8ffb57a7db17" providerId="ADAL" clId="{A281A685-0FDB-43DE-919C-A21A02B2DCD0}" dt="2023-11-28T11:18:43.248" v="6467" actId="1076"/>
          <ac:picMkLst>
            <pc:docMk/>
            <pc:sldMk cId="3810888355" sldId="284"/>
            <ac:picMk id="6" creationId="{23A4ADA0-B4DA-E049-3229-C725A2AD4272}"/>
          </ac:picMkLst>
        </pc:picChg>
        <pc:picChg chg="del">
          <ac:chgData name="ＭＵＨＡＭＭＡＤ　ＡＦＩＱ　ＢＩＮ　ＭＯＨＤ　ＦＡＤＺＩＬ" userId="767c1948-256d-4a5c-b75d-8ffb57a7db17" providerId="ADAL" clId="{A281A685-0FDB-43DE-919C-A21A02B2DCD0}" dt="2023-11-28T11:01:50.750" v="6447" actId="478"/>
          <ac:picMkLst>
            <pc:docMk/>
            <pc:sldMk cId="3810888355" sldId="284"/>
            <ac:picMk id="7" creationId="{DDA72725-A7E3-8075-58E3-3287A4DF4118}"/>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EB61EC-7B8E-474F-949E-191B34F39B4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2880E3-422B-4779-B27D-E605991AB12E}">
      <dgm:prSet/>
      <dgm:spPr/>
      <dgm:t>
        <a:bodyPr/>
        <a:lstStyle/>
        <a:p>
          <a:r>
            <a:rPr kumimoji="1" lang="en-US" dirty="0"/>
            <a:t>Python</a:t>
          </a:r>
          <a:endParaRPr lang="en-US" dirty="0"/>
        </a:p>
      </dgm:t>
    </dgm:pt>
    <dgm:pt modelId="{472CD0E1-C45F-431D-A0CA-961320372729}" type="parTrans" cxnId="{AB1CD0FC-520D-4E2A-AB03-9F693E9F0DC0}">
      <dgm:prSet/>
      <dgm:spPr/>
      <dgm:t>
        <a:bodyPr/>
        <a:lstStyle/>
        <a:p>
          <a:endParaRPr lang="en-US"/>
        </a:p>
      </dgm:t>
    </dgm:pt>
    <dgm:pt modelId="{8C938C63-5533-47D6-A09E-DB0B13F87ACA}" type="sibTrans" cxnId="{AB1CD0FC-520D-4E2A-AB03-9F693E9F0DC0}">
      <dgm:prSet/>
      <dgm:spPr/>
      <dgm:t>
        <a:bodyPr/>
        <a:lstStyle/>
        <a:p>
          <a:endParaRPr lang="en-US"/>
        </a:p>
      </dgm:t>
    </dgm:pt>
    <dgm:pt modelId="{1B313CA5-0F6A-4488-8991-9DE47FD517B1}">
      <dgm:prSet custT="1"/>
      <dgm:spPr/>
      <dgm:t>
        <a:bodyPr/>
        <a:lstStyle/>
        <a:p>
          <a:r>
            <a:rPr lang="ja-JP" altLang="en-US" sz="2000" dirty="0"/>
            <a:t>将来、ビッグデータとマシーンラーニングなどを</a:t>
          </a:r>
          <a:endParaRPr lang="en-US" altLang="ja-JP" sz="2000" dirty="0"/>
        </a:p>
        <a:p>
          <a:r>
            <a:rPr lang="ja-JP" altLang="en-US" sz="2000" dirty="0"/>
            <a:t>適用するため</a:t>
          </a:r>
          <a:endParaRPr lang="en-US" sz="2000" dirty="0"/>
        </a:p>
      </dgm:t>
    </dgm:pt>
    <dgm:pt modelId="{4B8816EB-717F-4253-8FBC-6D3DA7F58745}" type="parTrans" cxnId="{1788AB95-ED91-4791-9A94-A2C2555DCA9C}">
      <dgm:prSet/>
      <dgm:spPr/>
      <dgm:t>
        <a:bodyPr/>
        <a:lstStyle/>
        <a:p>
          <a:endParaRPr lang="en-US"/>
        </a:p>
      </dgm:t>
    </dgm:pt>
    <dgm:pt modelId="{5E96CE2E-FC76-4C9E-B6A5-4BB8D3CBF498}" type="sibTrans" cxnId="{1788AB95-ED91-4791-9A94-A2C2555DCA9C}">
      <dgm:prSet/>
      <dgm:spPr/>
      <dgm:t>
        <a:bodyPr/>
        <a:lstStyle/>
        <a:p>
          <a:endParaRPr lang="en-US"/>
        </a:p>
      </dgm:t>
    </dgm:pt>
    <dgm:pt modelId="{47863F90-5F7D-468F-BEB3-7F982EE6D578}">
      <dgm:prSet/>
      <dgm:spPr/>
      <dgm:t>
        <a:bodyPr/>
        <a:lstStyle/>
        <a:p>
          <a:r>
            <a:rPr kumimoji="1" lang="en-US" dirty="0" err="1"/>
            <a:t>Kivy</a:t>
          </a:r>
          <a:endParaRPr lang="en-US" dirty="0"/>
        </a:p>
      </dgm:t>
    </dgm:pt>
    <dgm:pt modelId="{3268D830-85D6-4174-8799-525505581DB6}" type="parTrans" cxnId="{9A06A045-2D2C-4E15-8D51-59B754B03F73}">
      <dgm:prSet/>
      <dgm:spPr/>
      <dgm:t>
        <a:bodyPr/>
        <a:lstStyle/>
        <a:p>
          <a:endParaRPr lang="en-US"/>
        </a:p>
      </dgm:t>
    </dgm:pt>
    <dgm:pt modelId="{9F56FF37-5DD9-4B1B-8624-5BAF629DD558}" type="sibTrans" cxnId="{9A06A045-2D2C-4E15-8D51-59B754B03F73}">
      <dgm:prSet/>
      <dgm:spPr/>
      <dgm:t>
        <a:bodyPr/>
        <a:lstStyle/>
        <a:p>
          <a:endParaRPr lang="en-US"/>
        </a:p>
      </dgm:t>
    </dgm:pt>
    <dgm:pt modelId="{01E6F57F-4FC9-4572-870E-7E39DAA08A97}">
      <dgm:prSet custT="1"/>
      <dgm:spPr/>
      <dgm:t>
        <a:bodyPr/>
        <a:lstStyle/>
        <a:p>
          <a:r>
            <a:rPr kumimoji="1" lang="ja-JP" sz="2000" dirty="0"/>
            <a:t>スマートフォンアプリ開発環境</a:t>
          </a:r>
          <a:r>
            <a:rPr kumimoji="1" lang="ja-JP" altLang="en-US" sz="2000" dirty="0"/>
            <a:t>、</a:t>
          </a:r>
          <a:r>
            <a:rPr kumimoji="1" lang="en-US" altLang="ja-JP" sz="2000" dirty="0"/>
            <a:t>Python</a:t>
          </a:r>
          <a:r>
            <a:rPr kumimoji="1" lang="ja-JP" altLang="en-US" sz="2000" dirty="0"/>
            <a:t>言語に</a:t>
          </a:r>
          <a:endParaRPr kumimoji="1" lang="en-US" altLang="ja-JP" sz="2000" dirty="0"/>
        </a:p>
        <a:p>
          <a:r>
            <a:rPr kumimoji="1" lang="ja-JP" altLang="en-US" sz="2000" dirty="0"/>
            <a:t>対応できるフレームワーク</a:t>
          </a:r>
          <a:endParaRPr lang="en-US" sz="2000" dirty="0"/>
        </a:p>
      </dgm:t>
    </dgm:pt>
    <dgm:pt modelId="{E13E4A49-5A90-4BCE-A945-DAB197D88499}" type="parTrans" cxnId="{D3364A79-A788-4D0F-8F06-9BFB676C72CE}">
      <dgm:prSet/>
      <dgm:spPr/>
      <dgm:t>
        <a:bodyPr/>
        <a:lstStyle/>
        <a:p>
          <a:endParaRPr lang="en-US"/>
        </a:p>
      </dgm:t>
    </dgm:pt>
    <dgm:pt modelId="{2CF3FFB2-821D-4FFB-9FE0-23BC356DB891}" type="sibTrans" cxnId="{D3364A79-A788-4D0F-8F06-9BFB676C72CE}">
      <dgm:prSet/>
      <dgm:spPr/>
      <dgm:t>
        <a:bodyPr/>
        <a:lstStyle/>
        <a:p>
          <a:endParaRPr lang="en-US"/>
        </a:p>
      </dgm:t>
    </dgm:pt>
    <dgm:pt modelId="{57C254E5-2675-4C6F-90E2-F345196772F8}">
      <dgm:prSet/>
      <dgm:spPr/>
      <dgm:t>
        <a:bodyPr/>
        <a:lstStyle/>
        <a:p>
          <a:r>
            <a:rPr kumimoji="1" lang="en-US" dirty="0" err="1"/>
            <a:t>Buildozer</a:t>
          </a:r>
          <a:endParaRPr lang="en-US" dirty="0"/>
        </a:p>
      </dgm:t>
    </dgm:pt>
    <dgm:pt modelId="{9DAB1DDE-4C18-4055-ADF8-8704EC4133F2}" type="parTrans" cxnId="{C36DE9C9-0062-4957-963E-13BCF34ED181}">
      <dgm:prSet/>
      <dgm:spPr/>
      <dgm:t>
        <a:bodyPr/>
        <a:lstStyle/>
        <a:p>
          <a:endParaRPr lang="en-US"/>
        </a:p>
      </dgm:t>
    </dgm:pt>
    <dgm:pt modelId="{321BBAC9-7EFE-4474-A379-7D5B6CA3F932}" type="sibTrans" cxnId="{C36DE9C9-0062-4957-963E-13BCF34ED181}">
      <dgm:prSet/>
      <dgm:spPr/>
      <dgm:t>
        <a:bodyPr/>
        <a:lstStyle/>
        <a:p>
          <a:endParaRPr lang="en-US"/>
        </a:p>
      </dgm:t>
    </dgm:pt>
    <dgm:pt modelId="{2F6E1CF0-A057-4941-B9AF-67047003DA99}">
      <dgm:prSet custT="1"/>
      <dgm:spPr/>
      <dgm:t>
        <a:bodyPr/>
        <a:lstStyle/>
        <a:p>
          <a:r>
            <a:rPr kumimoji="1" lang="en-US" sz="2000" dirty="0" err="1"/>
            <a:t>Kivy</a:t>
          </a:r>
          <a:r>
            <a:rPr kumimoji="1" lang="ja-JP" sz="2000" dirty="0"/>
            <a:t>で開発された</a:t>
          </a:r>
          <a:r>
            <a:rPr kumimoji="1" lang="ja-JP" altLang="en-US" sz="2000" dirty="0"/>
            <a:t>プログラム</a:t>
          </a:r>
          <a:r>
            <a:rPr kumimoji="1" lang="ja-JP" sz="2000" dirty="0"/>
            <a:t>を</a:t>
          </a:r>
          <a:endParaRPr kumimoji="1" lang="en-US" altLang="ja-JP" sz="2000" dirty="0"/>
        </a:p>
        <a:p>
          <a:r>
            <a:rPr kumimoji="1" lang="en-US" sz="2000" dirty="0"/>
            <a:t>APK</a:t>
          </a:r>
          <a:r>
            <a:rPr kumimoji="1" lang="ja-JP" sz="2000" dirty="0"/>
            <a:t>（アンドロイド・パッケージ）化にする</a:t>
          </a:r>
          <a:endParaRPr kumimoji="1" lang="en-US" altLang="ja-JP" sz="2000" dirty="0"/>
        </a:p>
      </dgm:t>
    </dgm:pt>
    <dgm:pt modelId="{1ACAED50-8883-403D-92DC-0C65C3C73643}" type="parTrans" cxnId="{DE2B0DAA-D08C-4B61-8D81-60A6999A8F54}">
      <dgm:prSet/>
      <dgm:spPr/>
      <dgm:t>
        <a:bodyPr/>
        <a:lstStyle/>
        <a:p>
          <a:endParaRPr lang="en-US"/>
        </a:p>
      </dgm:t>
    </dgm:pt>
    <dgm:pt modelId="{6B98815F-7DF7-4047-94F0-A9BC6BEA53E4}" type="sibTrans" cxnId="{DE2B0DAA-D08C-4B61-8D81-60A6999A8F54}">
      <dgm:prSet/>
      <dgm:spPr/>
      <dgm:t>
        <a:bodyPr/>
        <a:lstStyle/>
        <a:p>
          <a:endParaRPr lang="en-US"/>
        </a:p>
      </dgm:t>
    </dgm:pt>
    <dgm:pt modelId="{7F99609F-34DC-43AC-BFA0-0DC9F97FA8CF}" type="pres">
      <dgm:prSet presAssocID="{39EB61EC-7B8E-474F-949E-191B34F39B49}" presName="root" presStyleCnt="0">
        <dgm:presLayoutVars>
          <dgm:dir/>
          <dgm:resizeHandles val="exact"/>
        </dgm:presLayoutVars>
      </dgm:prSet>
      <dgm:spPr/>
    </dgm:pt>
    <dgm:pt modelId="{426DB203-EE4C-43BF-9D55-3937ACA19C7F}" type="pres">
      <dgm:prSet presAssocID="{1D2880E3-422B-4779-B27D-E605991AB12E}" presName="compNode" presStyleCnt="0"/>
      <dgm:spPr/>
    </dgm:pt>
    <dgm:pt modelId="{A30180E1-F0F5-49D5-94EB-AF4915B7DA2A}" type="pres">
      <dgm:prSet presAssocID="{1D2880E3-422B-4779-B27D-E605991AB12E}" presName="bgRect" presStyleLbl="bgShp" presStyleIdx="0" presStyleCnt="3" custLinFactNeighborX="-579" custLinFactNeighborY="10665"/>
      <dgm:spPr/>
    </dgm:pt>
    <dgm:pt modelId="{08AB16D9-15D8-4315-AA57-6626504C3909}" type="pres">
      <dgm:prSet presAssocID="{1D2880E3-422B-4779-B27D-E605991AB1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蛇"/>
        </a:ext>
      </dgm:extLst>
    </dgm:pt>
    <dgm:pt modelId="{51317421-C5E1-4A98-95AC-2794A8B260F4}" type="pres">
      <dgm:prSet presAssocID="{1D2880E3-422B-4779-B27D-E605991AB12E}" presName="spaceRect" presStyleCnt="0"/>
      <dgm:spPr/>
    </dgm:pt>
    <dgm:pt modelId="{710D0811-3D25-4C66-84A3-FCDE400D4E3C}" type="pres">
      <dgm:prSet presAssocID="{1D2880E3-422B-4779-B27D-E605991AB12E}" presName="parTx" presStyleLbl="revTx" presStyleIdx="0" presStyleCnt="6">
        <dgm:presLayoutVars>
          <dgm:chMax val="0"/>
          <dgm:chPref val="0"/>
        </dgm:presLayoutVars>
      </dgm:prSet>
      <dgm:spPr/>
    </dgm:pt>
    <dgm:pt modelId="{94349653-0D33-4DBA-B810-B8EE6BE951B7}" type="pres">
      <dgm:prSet presAssocID="{1D2880E3-422B-4779-B27D-E605991AB12E}" presName="desTx" presStyleLbl="revTx" presStyleIdx="1" presStyleCnt="6" custScaleX="222486" custScaleY="99288">
        <dgm:presLayoutVars/>
      </dgm:prSet>
      <dgm:spPr/>
    </dgm:pt>
    <dgm:pt modelId="{697AF14F-BC83-40CC-80ED-9492CD938EEA}" type="pres">
      <dgm:prSet presAssocID="{8C938C63-5533-47D6-A09E-DB0B13F87ACA}" presName="sibTrans" presStyleCnt="0"/>
      <dgm:spPr/>
    </dgm:pt>
    <dgm:pt modelId="{C3185EE2-33CE-4102-84A9-D507B13026F6}" type="pres">
      <dgm:prSet presAssocID="{47863F90-5F7D-468F-BEB3-7F982EE6D578}" presName="compNode" presStyleCnt="0"/>
      <dgm:spPr/>
    </dgm:pt>
    <dgm:pt modelId="{2C6724AC-2724-4404-B971-7A1E69C1013E}" type="pres">
      <dgm:prSet presAssocID="{47863F90-5F7D-468F-BEB3-7F982EE6D578}" presName="bgRect" presStyleLbl="bgShp" presStyleIdx="1" presStyleCnt="3" custLinFactNeighborX="397" custLinFactNeighborY="1752"/>
      <dgm:spPr/>
    </dgm:pt>
    <dgm:pt modelId="{890361A3-51B9-47AD-BE99-FA735327A448}" type="pres">
      <dgm:prSet presAssocID="{47863F90-5F7D-468F-BEB3-7F982EE6D5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DECAA2E2-70B6-45B0-B423-D18F31E7A25D}" type="pres">
      <dgm:prSet presAssocID="{47863F90-5F7D-468F-BEB3-7F982EE6D578}" presName="spaceRect" presStyleCnt="0"/>
      <dgm:spPr/>
    </dgm:pt>
    <dgm:pt modelId="{33EFA50B-E687-444C-9B34-2ED8C9566F58}" type="pres">
      <dgm:prSet presAssocID="{47863F90-5F7D-468F-BEB3-7F982EE6D578}" presName="parTx" presStyleLbl="revTx" presStyleIdx="2" presStyleCnt="6">
        <dgm:presLayoutVars>
          <dgm:chMax val="0"/>
          <dgm:chPref val="0"/>
        </dgm:presLayoutVars>
      </dgm:prSet>
      <dgm:spPr/>
    </dgm:pt>
    <dgm:pt modelId="{3D7DDFAF-137E-4527-8816-B785C0699588}" type="pres">
      <dgm:prSet presAssocID="{47863F90-5F7D-468F-BEB3-7F982EE6D578}" presName="desTx" presStyleLbl="revTx" presStyleIdx="3" presStyleCnt="6" custScaleX="216199" custLinFactNeighborX="-2788" custLinFactNeighborY="-584">
        <dgm:presLayoutVars/>
      </dgm:prSet>
      <dgm:spPr/>
    </dgm:pt>
    <dgm:pt modelId="{CD32FD1E-1857-44ED-B649-A3D6CABBB4CD}" type="pres">
      <dgm:prSet presAssocID="{9F56FF37-5DD9-4B1B-8624-5BAF629DD558}" presName="sibTrans" presStyleCnt="0"/>
      <dgm:spPr/>
    </dgm:pt>
    <dgm:pt modelId="{E8CA62D4-BA3A-4B2F-B7E0-884A863B0264}" type="pres">
      <dgm:prSet presAssocID="{57C254E5-2675-4C6F-90E2-F345196772F8}" presName="compNode" presStyleCnt="0"/>
      <dgm:spPr/>
    </dgm:pt>
    <dgm:pt modelId="{74B22583-A51E-422B-B7CA-F6AF048419C7}" type="pres">
      <dgm:prSet presAssocID="{57C254E5-2675-4C6F-90E2-F345196772F8}" presName="bgRect" presStyleLbl="bgShp" presStyleIdx="2" presStyleCnt="3"/>
      <dgm:spPr/>
    </dgm:pt>
    <dgm:pt modelId="{C8B0FA71-8E37-45CB-937C-5774615EE7B6}" type="pres">
      <dgm:prSet presAssocID="{57C254E5-2675-4C6F-90E2-F345196772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掘削機"/>
        </a:ext>
      </dgm:extLst>
    </dgm:pt>
    <dgm:pt modelId="{48F0E42B-B3DC-47DB-AF93-4E5B955DEC58}" type="pres">
      <dgm:prSet presAssocID="{57C254E5-2675-4C6F-90E2-F345196772F8}" presName="spaceRect" presStyleCnt="0"/>
      <dgm:spPr/>
    </dgm:pt>
    <dgm:pt modelId="{2597DB12-3441-4737-80B4-A332086DA95D}" type="pres">
      <dgm:prSet presAssocID="{57C254E5-2675-4C6F-90E2-F345196772F8}" presName="parTx" presStyleLbl="revTx" presStyleIdx="4" presStyleCnt="6">
        <dgm:presLayoutVars>
          <dgm:chMax val="0"/>
          <dgm:chPref val="0"/>
        </dgm:presLayoutVars>
      </dgm:prSet>
      <dgm:spPr/>
    </dgm:pt>
    <dgm:pt modelId="{44FC4C39-822D-4058-AA24-1A0730AFF361}" type="pres">
      <dgm:prSet presAssocID="{57C254E5-2675-4C6F-90E2-F345196772F8}" presName="desTx" presStyleLbl="revTx" presStyleIdx="5" presStyleCnt="6" custScaleX="223766">
        <dgm:presLayoutVars/>
      </dgm:prSet>
      <dgm:spPr/>
    </dgm:pt>
  </dgm:ptLst>
  <dgm:cxnLst>
    <dgm:cxn modelId="{109AEF5F-AA69-4A6E-97A5-E661DB006A6F}" type="presOf" srcId="{2F6E1CF0-A057-4941-B9AF-67047003DA99}" destId="{44FC4C39-822D-4058-AA24-1A0730AFF361}" srcOrd="0" destOrd="0" presId="urn:microsoft.com/office/officeart/2018/2/layout/IconVerticalSolidList"/>
    <dgm:cxn modelId="{9A06A045-2D2C-4E15-8D51-59B754B03F73}" srcId="{39EB61EC-7B8E-474F-949E-191B34F39B49}" destId="{47863F90-5F7D-468F-BEB3-7F982EE6D578}" srcOrd="1" destOrd="0" parTransId="{3268D830-85D6-4174-8799-525505581DB6}" sibTransId="{9F56FF37-5DD9-4B1B-8624-5BAF629DD558}"/>
    <dgm:cxn modelId="{D3364A79-A788-4D0F-8F06-9BFB676C72CE}" srcId="{47863F90-5F7D-468F-BEB3-7F982EE6D578}" destId="{01E6F57F-4FC9-4572-870E-7E39DAA08A97}" srcOrd="0" destOrd="0" parTransId="{E13E4A49-5A90-4BCE-A945-DAB197D88499}" sibTransId="{2CF3FFB2-821D-4FFB-9FE0-23BC356DB891}"/>
    <dgm:cxn modelId="{B81ED280-6169-4177-A54B-F7E2A6E75ADA}" type="presOf" srcId="{01E6F57F-4FC9-4572-870E-7E39DAA08A97}" destId="{3D7DDFAF-137E-4527-8816-B785C0699588}" srcOrd="0" destOrd="0" presId="urn:microsoft.com/office/officeart/2018/2/layout/IconVerticalSolidList"/>
    <dgm:cxn modelId="{45AA8888-B4AC-466F-B144-CB8D866FC36B}" type="presOf" srcId="{1D2880E3-422B-4779-B27D-E605991AB12E}" destId="{710D0811-3D25-4C66-84A3-FCDE400D4E3C}" srcOrd="0" destOrd="0" presId="urn:microsoft.com/office/officeart/2018/2/layout/IconVerticalSolidList"/>
    <dgm:cxn modelId="{1788AB95-ED91-4791-9A94-A2C2555DCA9C}" srcId="{1D2880E3-422B-4779-B27D-E605991AB12E}" destId="{1B313CA5-0F6A-4488-8991-9DE47FD517B1}" srcOrd="0" destOrd="0" parTransId="{4B8816EB-717F-4253-8FBC-6D3DA7F58745}" sibTransId="{5E96CE2E-FC76-4C9E-B6A5-4BB8D3CBF498}"/>
    <dgm:cxn modelId="{DE2B0DAA-D08C-4B61-8D81-60A6999A8F54}" srcId="{57C254E5-2675-4C6F-90E2-F345196772F8}" destId="{2F6E1CF0-A057-4941-B9AF-67047003DA99}" srcOrd="0" destOrd="0" parTransId="{1ACAED50-8883-403D-92DC-0C65C3C73643}" sibTransId="{6B98815F-7DF7-4047-94F0-A9BC6BEA53E4}"/>
    <dgm:cxn modelId="{5D1932AA-0329-42D4-8F72-D5A0A7D13EA8}" type="presOf" srcId="{57C254E5-2675-4C6F-90E2-F345196772F8}" destId="{2597DB12-3441-4737-80B4-A332086DA95D}" srcOrd="0" destOrd="0" presId="urn:microsoft.com/office/officeart/2018/2/layout/IconVerticalSolidList"/>
    <dgm:cxn modelId="{5CADEEBF-094E-40F1-9C21-DDCC7FB2BB20}" type="presOf" srcId="{47863F90-5F7D-468F-BEB3-7F982EE6D578}" destId="{33EFA50B-E687-444C-9B34-2ED8C9566F58}" srcOrd="0" destOrd="0" presId="urn:microsoft.com/office/officeart/2018/2/layout/IconVerticalSolidList"/>
    <dgm:cxn modelId="{C36DE9C9-0062-4957-963E-13BCF34ED181}" srcId="{39EB61EC-7B8E-474F-949E-191B34F39B49}" destId="{57C254E5-2675-4C6F-90E2-F345196772F8}" srcOrd="2" destOrd="0" parTransId="{9DAB1DDE-4C18-4055-ADF8-8704EC4133F2}" sibTransId="{321BBAC9-7EFE-4474-A379-7D5B6CA3F932}"/>
    <dgm:cxn modelId="{42D137E8-5A22-416E-8564-FD2694C3FB48}" type="presOf" srcId="{39EB61EC-7B8E-474F-949E-191B34F39B49}" destId="{7F99609F-34DC-43AC-BFA0-0DC9F97FA8CF}" srcOrd="0" destOrd="0" presId="urn:microsoft.com/office/officeart/2018/2/layout/IconVerticalSolidList"/>
    <dgm:cxn modelId="{42C0AEF6-0F46-4273-A7FE-C2E879AF5A5D}" type="presOf" srcId="{1B313CA5-0F6A-4488-8991-9DE47FD517B1}" destId="{94349653-0D33-4DBA-B810-B8EE6BE951B7}" srcOrd="0" destOrd="0" presId="urn:microsoft.com/office/officeart/2018/2/layout/IconVerticalSolidList"/>
    <dgm:cxn modelId="{AB1CD0FC-520D-4E2A-AB03-9F693E9F0DC0}" srcId="{39EB61EC-7B8E-474F-949E-191B34F39B49}" destId="{1D2880E3-422B-4779-B27D-E605991AB12E}" srcOrd="0" destOrd="0" parTransId="{472CD0E1-C45F-431D-A0CA-961320372729}" sibTransId="{8C938C63-5533-47D6-A09E-DB0B13F87ACA}"/>
    <dgm:cxn modelId="{AB75665A-E77B-46A9-A71D-38A5AF910D53}" type="presParOf" srcId="{7F99609F-34DC-43AC-BFA0-0DC9F97FA8CF}" destId="{426DB203-EE4C-43BF-9D55-3937ACA19C7F}" srcOrd="0" destOrd="0" presId="urn:microsoft.com/office/officeart/2018/2/layout/IconVerticalSolidList"/>
    <dgm:cxn modelId="{41112F8A-F130-4BFF-A118-6B645A55E17E}" type="presParOf" srcId="{426DB203-EE4C-43BF-9D55-3937ACA19C7F}" destId="{A30180E1-F0F5-49D5-94EB-AF4915B7DA2A}" srcOrd="0" destOrd="0" presId="urn:microsoft.com/office/officeart/2018/2/layout/IconVerticalSolidList"/>
    <dgm:cxn modelId="{B252DE26-4997-4440-8E44-79059B472D74}" type="presParOf" srcId="{426DB203-EE4C-43BF-9D55-3937ACA19C7F}" destId="{08AB16D9-15D8-4315-AA57-6626504C3909}" srcOrd="1" destOrd="0" presId="urn:microsoft.com/office/officeart/2018/2/layout/IconVerticalSolidList"/>
    <dgm:cxn modelId="{C945AA58-238C-47BB-836C-476FD4174953}" type="presParOf" srcId="{426DB203-EE4C-43BF-9D55-3937ACA19C7F}" destId="{51317421-C5E1-4A98-95AC-2794A8B260F4}" srcOrd="2" destOrd="0" presId="urn:microsoft.com/office/officeart/2018/2/layout/IconVerticalSolidList"/>
    <dgm:cxn modelId="{064DB724-FA86-450C-876F-D19043A31968}" type="presParOf" srcId="{426DB203-EE4C-43BF-9D55-3937ACA19C7F}" destId="{710D0811-3D25-4C66-84A3-FCDE400D4E3C}" srcOrd="3" destOrd="0" presId="urn:microsoft.com/office/officeart/2018/2/layout/IconVerticalSolidList"/>
    <dgm:cxn modelId="{E369BDA7-FF6B-4D3B-86E4-63A7A6E3F261}" type="presParOf" srcId="{426DB203-EE4C-43BF-9D55-3937ACA19C7F}" destId="{94349653-0D33-4DBA-B810-B8EE6BE951B7}" srcOrd="4" destOrd="0" presId="urn:microsoft.com/office/officeart/2018/2/layout/IconVerticalSolidList"/>
    <dgm:cxn modelId="{9EB77C0B-D352-4DA9-85CE-65293E0E2AB3}" type="presParOf" srcId="{7F99609F-34DC-43AC-BFA0-0DC9F97FA8CF}" destId="{697AF14F-BC83-40CC-80ED-9492CD938EEA}" srcOrd="1" destOrd="0" presId="urn:microsoft.com/office/officeart/2018/2/layout/IconVerticalSolidList"/>
    <dgm:cxn modelId="{1194716B-7095-4B3C-8610-BF37F5550DAD}" type="presParOf" srcId="{7F99609F-34DC-43AC-BFA0-0DC9F97FA8CF}" destId="{C3185EE2-33CE-4102-84A9-D507B13026F6}" srcOrd="2" destOrd="0" presId="urn:microsoft.com/office/officeart/2018/2/layout/IconVerticalSolidList"/>
    <dgm:cxn modelId="{D1BAE67F-6451-4048-A247-E2C51B34FD2C}" type="presParOf" srcId="{C3185EE2-33CE-4102-84A9-D507B13026F6}" destId="{2C6724AC-2724-4404-B971-7A1E69C1013E}" srcOrd="0" destOrd="0" presId="urn:microsoft.com/office/officeart/2018/2/layout/IconVerticalSolidList"/>
    <dgm:cxn modelId="{5EBF2D07-F926-434A-B399-B5E55E7395DA}" type="presParOf" srcId="{C3185EE2-33CE-4102-84A9-D507B13026F6}" destId="{890361A3-51B9-47AD-BE99-FA735327A448}" srcOrd="1" destOrd="0" presId="urn:microsoft.com/office/officeart/2018/2/layout/IconVerticalSolidList"/>
    <dgm:cxn modelId="{68590BD9-9E98-44F3-83EE-AA578DDC9A3F}" type="presParOf" srcId="{C3185EE2-33CE-4102-84A9-D507B13026F6}" destId="{DECAA2E2-70B6-45B0-B423-D18F31E7A25D}" srcOrd="2" destOrd="0" presId="urn:microsoft.com/office/officeart/2018/2/layout/IconVerticalSolidList"/>
    <dgm:cxn modelId="{3AD06557-39DD-4E6D-A6E2-9178045F9016}" type="presParOf" srcId="{C3185EE2-33CE-4102-84A9-D507B13026F6}" destId="{33EFA50B-E687-444C-9B34-2ED8C9566F58}" srcOrd="3" destOrd="0" presId="urn:microsoft.com/office/officeart/2018/2/layout/IconVerticalSolidList"/>
    <dgm:cxn modelId="{7A7D7FE2-CA4B-4ED3-97BA-CD0B662F5A87}" type="presParOf" srcId="{C3185EE2-33CE-4102-84A9-D507B13026F6}" destId="{3D7DDFAF-137E-4527-8816-B785C0699588}" srcOrd="4" destOrd="0" presId="urn:microsoft.com/office/officeart/2018/2/layout/IconVerticalSolidList"/>
    <dgm:cxn modelId="{BA25463A-441E-4F7B-AE17-DF695B4B9971}" type="presParOf" srcId="{7F99609F-34DC-43AC-BFA0-0DC9F97FA8CF}" destId="{CD32FD1E-1857-44ED-B649-A3D6CABBB4CD}" srcOrd="3" destOrd="0" presId="urn:microsoft.com/office/officeart/2018/2/layout/IconVerticalSolidList"/>
    <dgm:cxn modelId="{8942AA15-F35E-4B1E-94EB-275AF2210AF8}" type="presParOf" srcId="{7F99609F-34DC-43AC-BFA0-0DC9F97FA8CF}" destId="{E8CA62D4-BA3A-4B2F-B7E0-884A863B0264}" srcOrd="4" destOrd="0" presId="urn:microsoft.com/office/officeart/2018/2/layout/IconVerticalSolidList"/>
    <dgm:cxn modelId="{F79D4D86-D202-4E97-89D1-65E07F3A1493}" type="presParOf" srcId="{E8CA62D4-BA3A-4B2F-B7E0-884A863B0264}" destId="{74B22583-A51E-422B-B7CA-F6AF048419C7}" srcOrd="0" destOrd="0" presId="urn:microsoft.com/office/officeart/2018/2/layout/IconVerticalSolidList"/>
    <dgm:cxn modelId="{001A72B8-A3EE-4942-A7C7-7BAAA75804A3}" type="presParOf" srcId="{E8CA62D4-BA3A-4B2F-B7E0-884A863B0264}" destId="{C8B0FA71-8E37-45CB-937C-5774615EE7B6}" srcOrd="1" destOrd="0" presId="urn:microsoft.com/office/officeart/2018/2/layout/IconVerticalSolidList"/>
    <dgm:cxn modelId="{2435E8AA-F39C-4E26-9F04-DBEAB639E1E2}" type="presParOf" srcId="{E8CA62D4-BA3A-4B2F-B7E0-884A863B0264}" destId="{48F0E42B-B3DC-47DB-AF93-4E5B955DEC58}" srcOrd="2" destOrd="0" presId="urn:microsoft.com/office/officeart/2018/2/layout/IconVerticalSolidList"/>
    <dgm:cxn modelId="{4B72BBFE-88A4-4DFD-AF4A-421A308DC7D9}" type="presParOf" srcId="{E8CA62D4-BA3A-4B2F-B7E0-884A863B0264}" destId="{2597DB12-3441-4737-80B4-A332086DA95D}" srcOrd="3" destOrd="0" presId="urn:microsoft.com/office/officeart/2018/2/layout/IconVerticalSolidList"/>
    <dgm:cxn modelId="{DC240B38-47B7-4BFD-AF65-B040F65A214D}" type="presParOf" srcId="{E8CA62D4-BA3A-4B2F-B7E0-884A863B0264}" destId="{44FC4C39-822D-4058-AA24-1A0730AFF36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180E1-F0F5-49D5-94EB-AF4915B7DA2A}">
      <dsp:nvSpPr>
        <dsp:cNvPr id="0" name=""/>
        <dsp:cNvSpPr/>
      </dsp:nvSpPr>
      <dsp:spPr>
        <a:xfrm>
          <a:off x="-1279200" y="170626"/>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AB16D9-15D8-4315-AA57-6626504C3909}">
      <dsp:nvSpPr>
        <dsp:cNvPr id="0" name=""/>
        <dsp:cNvSpPr/>
      </dsp:nvSpPr>
      <dsp:spPr>
        <a:xfrm>
          <a:off x="-819241" y="350580"/>
          <a:ext cx="836288" cy="836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0D0811-3D25-4C66-84A3-FCDE400D4E3C}">
      <dsp:nvSpPr>
        <dsp:cNvPr id="0" name=""/>
        <dsp:cNvSpPr/>
      </dsp:nvSpPr>
      <dsp:spPr>
        <a:xfrm>
          <a:off x="477005" y="8462"/>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a:t>Python</a:t>
          </a:r>
          <a:endParaRPr lang="en-US" sz="2500" kern="1200" dirty="0"/>
        </a:p>
      </dsp:txBody>
      <dsp:txXfrm>
        <a:off x="477005" y="8462"/>
        <a:ext cx="4826821" cy="1520525"/>
      </dsp:txXfrm>
    </dsp:sp>
    <dsp:sp modelId="{94349653-0D33-4DBA-B810-B8EE6BE951B7}">
      <dsp:nvSpPr>
        <dsp:cNvPr id="0" name=""/>
        <dsp:cNvSpPr/>
      </dsp:nvSpPr>
      <dsp:spPr>
        <a:xfrm>
          <a:off x="2768485" y="13847"/>
          <a:ext cx="9210491" cy="1501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89" tIns="160089" rIns="160089" bIns="160089" numCol="1" spcCol="1270" anchor="ctr" anchorCtr="0">
          <a:noAutofit/>
        </a:bodyPr>
        <a:lstStyle/>
        <a:p>
          <a:pPr marL="0" lvl="0" indent="0" algn="l" defTabSz="889000">
            <a:lnSpc>
              <a:spcPct val="90000"/>
            </a:lnSpc>
            <a:spcBef>
              <a:spcPct val="0"/>
            </a:spcBef>
            <a:spcAft>
              <a:spcPct val="35000"/>
            </a:spcAft>
            <a:buNone/>
          </a:pPr>
          <a:r>
            <a:rPr lang="ja-JP" altLang="en-US" sz="2000" kern="1200" dirty="0"/>
            <a:t>将来、ビッグデータとマシーンラーニングなどを</a:t>
          </a:r>
          <a:endParaRPr lang="en-US" altLang="ja-JP" sz="2000" kern="1200" dirty="0"/>
        </a:p>
        <a:p>
          <a:pPr marL="0" lvl="0" indent="0" algn="l" defTabSz="889000">
            <a:lnSpc>
              <a:spcPct val="90000"/>
            </a:lnSpc>
            <a:spcBef>
              <a:spcPct val="0"/>
            </a:spcBef>
            <a:spcAft>
              <a:spcPct val="35000"/>
            </a:spcAft>
            <a:buNone/>
          </a:pPr>
          <a:r>
            <a:rPr lang="ja-JP" altLang="en-US" sz="2000" kern="1200" dirty="0"/>
            <a:t>適用するため</a:t>
          </a:r>
          <a:endParaRPr lang="en-US" sz="2000" kern="1200" dirty="0"/>
        </a:p>
      </dsp:txBody>
      <dsp:txXfrm>
        <a:off x="2768485" y="13847"/>
        <a:ext cx="9210491" cy="1501882"/>
      </dsp:txXfrm>
    </dsp:sp>
    <dsp:sp modelId="{2C6724AC-2724-4404-B971-7A1E69C1013E}">
      <dsp:nvSpPr>
        <dsp:cNvPr id="0" name=""/>
        <dsp:cNvSpPr/>
      </dsp:nvSpPr>
      <dsp:spPr>
        <a:xfrm>
          <a:off x="-1236617" y="1935758"/>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0361A3-51B9-47AD-BE99-FA735327A448}">
      <dsp:nvSpPr>
        <dsp:cNvPr id="0" name=""/>
        <dsp:cNvSpPr/>
      </dsp:nvSpPr>
      <dsp:spPr>
        <a:xfrm>
          <a:off x="-819241" y="2251237"/>
          <a:ext cx="836288" cy="836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EFA50B-E687-444C-9B34-2ED8C9566F58}">
      <dsp:nvSpPr>
        <dsp:cNvPr id="0" name=""/>
        <dsp:cNvSpPr/>
      </dsp:nvSpPr>
      <dsp:spPr>
        <a:xfrm>
          <a:off x="477005" y="1909119"/>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err="1"/>
            <a:t>Kivy</a:t>
          </a:r>
          <a:endParaRPr lang="en-US" sz="2500" kern="1200" dirty="0"/>
        </a:p>
      </dsp:txBody>
      <dsp:txXfrm>
        <a:off x="477005" y="1909119"/>
        <a:ext cx="4826821" cy="1520525"/>
      </dsp:txXfrm>
    </dsp:sp>
    <dsp:sp modelId="{3D7DDFAF-137E-4527-8816-B785C0699588}">
      <dsp:nvSpPr>
        <dsp:cNvPr id="0" name=""/>
        <dsp:cNvSpPr/>
      </dsp:nvSpPr>
      <dsp:spPr>
        <a:xfrm>
          <a:off x="2783202" y="1900239"/>
          <a:ext cx="89502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889000">
            <a:lnSpc>
              <a:spcPct val="90000"/>
            </a:lnSpc>
            <a:spcBef>
              <a:spcPct val="0"/>
            </a:spcBef>
            <a:spcAft>
              <a:spcPct val="35000"/>
            </a:spcAft>
            <a:buNone/>
          </a:pPr>
          <a:r>
            <a:rPr kumimoji="1" lang="ja-JP" sz="2000" kern="1200" dirty="0"/>
            <a:t>スマートフォンアプリ開発環境</a:t>
          </a:r>
          <a:r>
            <a:rPr kumimoji="1" lang="ja-JP" altLang="en-US" sz="2000" kern="1200" dirty="0"/>
            <a:t>、</a:t>
          </a:r>
          <a:r>
            <a:rPr kumimoji="1" lang="en-US" altLang="ja-JP" sz="2000" kern="1200" dirty="0"/>
            <a:t>Python</a:t>
          </a:r>
          <a:r>
            <a:rPr kumimoji="1" lang="ja-JP" altLang="en-US" sz="2000" kern="1200" dirty="0"/>
            <a:t>言語に</a:t>
          </a:r>
          <a:endParaRPr kumimoji="1" lang="en-US" altLang="ja-JP" sz="2000" kern="1200" dirty="0"/>
        </a:p>
        <a:p>
          <a:pPr marL="0" lvl="0" indent="0" algn="l" defTabSz="889000">
            <a:lnSpc>
              <a:spcPct val="90000"/>
            </a:lnSpc>
            <a:spcBef>
              <a:spcPct val="0"/>
            </a:spcBef>
            <a:spcAft>
              <a:spcPct val="35000"/>
            </a:spcAft>
            <a:buNone/>
          </a:pPr>
          <a:r>
            <a:rPr kumimoji="1" lang="ja-JP" altLang="en-US" sz="2000" kern="1200" dirty="0"/>
            <a:t>対応できるフレームワーク</a:t>
          </a:r>
          <a:endParaRPr lang="en-US" sz="2000" kern="1200" dirty="0"/>
        </a:p>
      </dsp:txBody>
      <dsp:txXfrm>
        <a:off x="2783202" y="1900239"/>
        <a:ext cx="8950221" cy="1520525"/>
      </dsp:txXfrm>
    </dsp:sp>
    <dsp:sp modelId="{74B22583-A51E-422B-B7CA-F6AF048419C7}">
      <dsp:nvSpPr>
        <dsp:cNvPr id="0" name=""/>
        <dsp:cNvSpPr/>
      </dsp:nvSpPr>
      <dsp:spPr>
        <a:xfrm>
          <a:off x="-1279200" y="3809776"/>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0FA71-8E37-45CB-937C-5774615EE7B6}">
      <dsp:nvSpPr>
        <dsp:cNvPr id="0" name=""/>
        <dsp:cNvSpPr/>
      </dsp:nvSpPr>
      <dsp:spPr>
        <a:xfrm>
          <a:off x="-819241" y="4151894"/>
          <a:ext cx="836288" cy="836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97DB12-3441-4737-80B4-A332086DA95D}">
      <dsp:nvSpPr>
        <dsp:cNvPr id="0" name=""/>
        <dsp:cNvSpPr/>
      </dsp:nvSpPr>
      <dsp:spPr>
        <a:xfrm>
          <a:off x="477005" y="3809776"/>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err="1"/>
            <a:t>Buildozer</a:t>
          </a:r>
          <a:endParaRPr lang="en-US" sz="2500" kern="1200" dirty="0"/>
        </a:p>
      </dsp:txBody>
      <dsp:txXfrm>
        <a:off x="477005" y="3809776"/>
        <a:ext cx="4826821" cy="1520525"/>
      </dsp:txXfrm>
    </dsp:sp>
    <dsp:sp modelId="{44FC4C39-822D-4058-AA24-1A0730AFF361}">
      <dsp:nvSpPr>
        <dsp:cNvPr id="0" name=""/>
        <dsp:cNvSpPr/>
      </dsp:nvSpPr>
      <dsp:spPr>
        <a:xfrm>
          <a:off x="2741991" y="3809776"/>
          <a:ext cx="9263480"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889000">
            <a:lnSpc>
              <a:spcPct val="90000"/>
            </a:lnSpc>
            <a:spcBef>
              <a:spcPct val="0"/>
            </a:spcBef>
            <a:spcAft>
              <a:spcPct val="35000"/>
            </a:spcAft>
            <a:buNone/>
          </a:pPr>
          <a:r>
            <a:rPr kumimoji="1" lang="en-US" sz="2000" kern="1200" dirty="0" err="1"/>
            <a:t>Kivy</a:t>
          </a:r>
          <a:r>
            <a:rPr kumimoji="1" lang="ja-JP" sz="2000" kern="1200" dirty="0"/>
            <a:t>で開発された</a:t>
          </a:r>
          <a:r>
            <a:rPr kumimoji="1" lang="ja-JP" altLang="en-US" sz="2000" kern="1200" dirty="0"/>
            <a:t>プログラム</a:t>
          </a:r>
          <a:r>
            <a:rPr kumimoji="1" lang="ja-JP" sz="2000" kern="1200" dirty="0"/>
            <a:t>を</a:t>
          </a:r>
          <a:endParaRPr kumimoji="1" lang="en-US" altLang="ja-JP" sz="2000" kern="1200" dirty="0"/>
        </a:p>
        <a:p>
          <a:pPr marL="0" lvl="0" indent="0" algn="l" defTabSz="889000">
            <a:lnSpc>
              <a:spcPct val="90000"/>
            </a:lnSpc>
            <a:spcBef>
              <a:spcPct val="0"/>
            </a:spcBef>
            <a:spcAft>
              <a:spcPct val="35000"/>
            </a:spcAft>
            <a:buNone/>
          </a:pPr>
          <a:r>
            <a:rPr kumimoji="1" lang="en-US" sz="2000" kern="1200" dirty="0"/>
            <a:t>APK</a:t>
          </a:r>
          <a:r>
            <a:rPr kumimoji="1" lang="ja-JP" sz="2000" kern="1200" dirty="0"/>
            <a:t>（アンドロイド・パッケージ）化にする</a:t>
          </a:r>
          <a:endParaRPr kumimoji="1" lang="en-US" altLang="ja-JP" sz="2000" kern="1200" dirty="0"/>
        </a:p>
      </dsp:txBody>
      <dsp:txXfrm>
        <a:off x="2741991" y="3809776"/>
        <a:ext cx="9263480" cy="15205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9275" y="0"/>
            <a:ext cx="4308475" cy="341313"/>
          </a:xfrm>
          <a:prstGeom prst="rect">
            <a:avLst/>
          </a:prstGeom>
        </p:spPr>
        <p:txBody>
          <a:bodyPr vert="horz" lIns="91440" tIns="45720" rIns="91440" bIns="45720" rtlCol="0"/>
          <a:lstStyle>
            <a:lvl1pPr algn="r">
              <a:defRPr sz="1200"/>
            </a:lvl1pPr>
          </a:lstStyle>
          <a:p>
            <a:fld id="{40394EA3-A8D3-42DC-A7DD-8A5F263E5D3E}" type="datetimeFigureOut">
              <a:rPr lang="en-US" smtClean="0"/>
              <a:t>12/4/2023</a:t>
            </a:fld>
            <a:endParaRPr lang="en-US"/>
          </a:p>
        </p:txBody>
      </p:sp>
      <p:sp>
        <p:nvSpPr>
          <p:cNvPr id="4" name="Slide Image Placeholder 3"/>
          <p:cNvSpPr>
            <a:spLocks noGrp="1" noRot="1" noChangeAspect="1"/>
          </p:cNvSpPr>
          <p:nvPr>
            <p:ph type="sldImg" idx="2"/>
          </p:nvPr>
        </p:nvSpPr>
        <p:spPr>
          <a:xfrm>
            <a:off x="2927350" y="850900"/>
            <a:ext cx="4084638" cy="2297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3775" y="3276600"/>
            <a:ext cx="7951788" cy="2679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65888"/>
            <a:ext cx="4306888" cy="3413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9275" y="6465888"/>
            <a:ext cx="4308475" cy="341312"/>
          </a:xfrm>
          <a:prstGeom prst="rect">
            <a:avLst/>
          </a:prstGeom>
        </p:spPr>
        <p:txBody>
          <a:bodyPr vert="horz" lIns="91440" tIns="45720" rIns="91440" bIns="45720" rtlCol="0" anchor="b"/>
          <a:lstStyle>
            <a:lvl1pPr algn="r">
              <a:defRPr sz="1200"/>
            </a:lvl1pPr>
          </a:lstStyle>
          <a:p>
            <a:fld id="{E514846E-43DE-4673-B789-A08E43E45A17}" type="slidenum">
              <a:rPr lang="en-US" smtClean="0"/>
              <a:t>‹#›</a:t>
            </a:fld>
            <a:endParaRPr lang="en-US"/>
          </a:p>
        </p:txBody>
      </p:sp>
    </p:spTree>
    <p:extLst>
      <p:ext uri="{BB962C8B-B14F-4D97-AF65-F5344CB8AC3E}">
        <p14:creationId xmlns:p14="http://schemas.microsoft.com/office/powerpoint/2010/main" val="2958586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この実験では早期予防方法の一つは立ち上がりテストです。</a:t>
            </a:r>
            <a:br>
              <a:rPr lang="en-US" altLang="ja-JP" dirty="0"/>
            </a:br>
            <a:r>
              <a:rPr lang="ja-JP" altLang="en-US" dirty="0"/>
              <a:t>患者が</a:t>
            </a:r>
            <a:r>
              <a:rPr lang="en-US" altLang="ja-JP" dirty="0"/>
              <a:t>3</a:t>
            </a:r>
            <a:r>
              <a:rPr lang="ja-JP" altLang="en-US" dirty="0"/>
              <a:t>回座って立ち上がりテストです患者の年齢や身長によって椅子の高さや立ち上がり方が変わります。</a:t>
            </a:r>
            <a:endParaRPr lang="en-US" dirty="0"/>
          </a:p>
        </p:txBody>
      </p:sp>
      <p:sp>
        <p:nvSpPr>
          <p:cNvPr id="4" name="Slide Number Placeholder 3"/>
          <p:cNvSpPr>
            <a:spLocks noGrp="1"/>
          </p:cNvSpPr>
          <p:nvPr>
            <p:ph type="sldNum" sz="quarter" idx="5"/>
          </p:nvPr>
        </p:nvSpPr>
        <p:spPr/>
        <p:txBody>
          <a:bodyPr/>
          <a:lstStyle/>
          <a:p>
            <a:fld id="{E514846E-43DE-4673-B789-A08E43E45A17}" type="slidenum">
              <a:rPr lang="en-US" smtClean="0"/>
              <a:t>4</a:t>
            </a:fld>
            <a:endParaRPr lang="en-US"/>
          </a:p>
        </p:txBody>
      </p:sp>
    </p:spTree>
    <p:extLst>
      <p:ext uri="{BB962C8B-B14F-4D97-AF65-F5344CB8AC3E}">
        <p14:creationId xmlns:p14="http://schemas.microsoft.com/office/powerpoint/2010/main" val="3890642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1447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981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613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2091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45F6E-0FAE-8B18-53AA-75724CB9A1F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E770F05-03B6-3324-2B81-DBF5EBA08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11A62E-CDAF-46A1-7651-D5E4013B89B5}"/>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フッター プレースホルダー 4">
            <a:extLst>
              <a:ext uri="{FF2B5EF4-FFF2-40B4-BE49-F238E27FC236}">
                <a16:creationId xmlns:a16="http://schemas.microsoft.com/office/drawing/2014/main" id="{E38C8A80-70E8-6153-FD7D-765C8E54DB12}"/>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05A9197D-3A2E-E32D-CF39-CAD00485C03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2701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C93E9D-459F-8475-4C30-787C2C1AED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1FF827-7509-0C19-CBD9-BC1B7BB677B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E4F8E6-C19D-44FE-C13B-EA155B7AD62C}"/>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フッター プレースホルダー 4">
            <a:extLst>
              <a:ext uri="{FF2B5EF4-FFF2-40B4-BE49-F238E27FC236}">
                <a16:creationId xmlns:a16="http://schemas.microsoft.com/office/drawing/2014/main" id="{B26A5E9A-B30E-1F39-1C7F-A0989CB72F5A}"/>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2954757-DCD8-A134-9FCD-564CA163221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47500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CC5971-0C98-A8CA-6C07-65FAE5626CA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0F2FE3-BF6B-95BA-B211-3379612FF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00D79A1-B7AB-D869-D4AB-F57C23DFFDCE}"/>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フッター プレースホルダー 4">
            <a:extLst>
              <a:ext uri="{FF2B5EF4-FFF2-40B4-BE49-F238E27FC236}">
                <a16:creationId xmlns:a16="http://schemas.microsoft.com/office/drawing/2014/main" id="{0E4BB155-5695-63E7-0B04-920E40BE5531}"/>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C61AD8E-B103-EF1B-09EA-A7EBAFE56835}"/>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4554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FC08B-9144-5CE4-9A72-BFD0A621BA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416B6A-9433-03E7-FFBC-6CEF1223F9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7242A2-E396-9C2E-A0A2-F437B425A01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9211FB8-AE72-141F-5FF7-BDFA17CAFC13}"/>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6" name="フッター プレースホルダー 5">
            <a:extLst>
              <a:ext uri="{FF2B5EF4-FFF2-40B4-BE49-F238E27FC236}">
                <a16:creationId xmlns:a16="http://schemas.microsoft.com/office/drawing/2014/main" id="{6434DE96-8BEE-8B9A-DE50-06E366E94E29}"/>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C6B5942B-8F41-9903-0217-9DF56F2F4CA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63523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2AC7F-5535-7CF4-9B7B-B64E9D63958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4DDD97-8F8B-BC93-4740-4235D88D0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9D7658D-FA34-B06A-3983-57EEE827E70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8C9EED-20B6-997C-D31A-38A9889F45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27C58DB-D0F1-0E97-A32D-06498A41232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2C02E45-46F8-57CC-C2FA-81E89104D901}"/>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8" name="フッター プレースホルダー 7">
            <a:extLst>
              <a:ext uri="{FF2B5EF4-FFF2-40B4-BE49-F238E27FC236}">
                <a16:creationId xmlns:a16="http://schemas.microsoft.com/office/drawing/2014/main" id="{6737B011-3BBC-E696-841F-C5139FE82965}"/>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8B82F4E6-3B60-2137-77BB-C647AE0CC54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94821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21543-AC75-2BBC-AF25-E6C20D80FE8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9925F0D-DAEA-1458-6608-CB9CFE2D1055}"/>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4" name="フッター プレースホルダー 3">
            <a:extLst>
              <a:ext uri="{FF2B5EF4-FFF2-40B4-BE49-F238E27FC236}">
                <a16:creationId xmlns:a16="http://schemas.microsoft.com/office/drawing/2014/main" id="{7268B15A-DB3F-735E-C46E-A4BFEB121271}"/>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CE732D9C-7E9C-A648-D2ED-336F6C66441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94958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D51CA13-51D0-71A5-CD50-D848026D98BD}"/>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3" name="フッター プレースホルダー 2">
            <a:extLst>
              <a:ext uri="{FF2B5EF4-FFF2-40B4-BE49-F238E27FC236}">
                <a16:creationId xmlns:a16="http://schemas.microsoft.com/office/drawing/2014/main" id="{D1247080-C5A3-5461-132E-A6C466E9F296}"/>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7933DB4C-C947-D806-CE3B-69A99F7A40D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3964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0882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B4EC76-8151-A4B4-2185-8FAEDF6AFB7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D322C5-E538-EC52-7F58-F684B779A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12F1CF-24E5-502E-AD69-6C6195AED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7DF4BC-7907-7972-AD69-D11F60F228E4}"/>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6" name="フッター プレースホルダー 5">
            <a:extLst>
              <a:ext uri="{FF2B5EF4-FFF2-40B4-BE49-F238E27FC236}">
                <a16:creationId xmlns:a16="http://schemas.microsoft.com/office/drawing/2014/main" id="{796E0E9F-3DCC-6439-B64E-63CC727D5456}"/>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B61DACC5-304B-7A9D-4F12-752C16387A3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1297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125A3-E505-104C-0448-ACAE100A3D2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CC72766-282A-592C-5A91-AE9A8233D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29E5C32-D85F-0BD1-6BF8-B1DF77A55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4D5A8F-0345-E60A-714E-990A02E312EB}"/>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6" name="フッター プレースホルダー 5">
            <a:extLst>
              <a:ext uri="{FF2B5EF4-FFF2-40B4-BE49-F238E27FC236}">
                <a16:creationId xmlns:a16="http://schemas.microsoft.com/office/drawing/2014/main" id="{F7AB7E18-249D-A62C-A871-D31256CCCBC0}"/>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DAD3103E-74FE-C629-6873-99681C102695}"/>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208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2B5F2-70C6-8FE9-4D0E-126B39290C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ED7698-7CBE-5859-F3AD-04FF457CD2A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5D48FD-78F2-06F4-7DA1-C5ACEABCEB31}"/>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フッター プレースホルダー 4">
            <a:extLst>
              <a:ext uri="{FF2B5EF4-FFF2-40B4-BE49-F238E27FC236}">
                <a16:creationId xmlns:a16="http://schemas.microsoft.com/office/drawing/2014/main" id="{247BC750-45BF-6467-5D62-2A66130994B9}"/>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F92B892E-5B52-0C7D-B69A-F5536DED6D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99100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5CD0BE7-0176-3B2F-FFA4-296A1CE4E35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C6BF39-A965-A88D-DE4D-60DBB5161DD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673DAE-962A-7A8E-1187-A4DE9E237146}"/>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フッター プレースホルダー 4">
            <a:extLst>
              <a:ext uri="{FF2B5EF4-FFF2-40B4-BE49-F238E27FC236}">
                <a16:creationId xmlns:a16="http://schemas.microsoft.com/office/drawing/2014/main" id="{8B1B951D-1BC9-D751-FB01-58100A210CA6}"/>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10FF839B-395C-1FFC-D28E-5225A2AA8F49}"/>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565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336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1103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1033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4818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599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9522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12/4/2023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154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12/4/2023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58537733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1" r:id="rId7"/>
    <p:sldLayoutId id="2147483702" r:id="rId8"/>
    <p:sldLayoutId id="2147483703" r:id="rId9"/>
    <p:sldLayoutId id="2147483704" r:id="rId10"/>
    <p:sldLayoutId id="2147483705" r:id="rId11"/>
    <p:sldLayoutId id="2147483707" r:id="rId12"/>
  </p:sldLayoutIdLst>
  <p:txStyles>
    <p:titleStyle>
      <a:lvl1pPr algn="l" defTabSz="914400" rtl="0" eaLnBrk="1" latinLnBrk="0" hangingPunct="1">
        <a:lnSpc>
          <a:spcPct val="110000"/>
        </a:lnSpc>
        <a:spcBef>
          <a:spcPct val="0"/>
        </a:spcBef>
        <a:buNone/>
        <a:defRPr sz="4400" b="1" i="0" kern="1200" spc="27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spc="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91C80BE-C6A4-6BAB-94FE-2F88894F6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8BDEB01-169D-6CFD-0EEF-D5AC73E47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E5699D-F6A6-6947-230A-A2781A9EC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12/4/2023</a:t>
            </a:fld>
            <a:endParaRPr lang="en-US"/>
          </a:p>
        </p:txBody>
      </p:sp>
      <p:sp>
        <p:nvSpPr>
          <p:cNvPr id="5" name="フッター プレースホルダー 4">
            <a:extLst>
              <a:ext uri="{FF2B5EF4-FFF2-40B4-BE49-F238E27FC236}">
                <a16:creationId xmlns:a16="http://schemas.microsoft.com/office/drawing/2014/main" id="{07CEC890-EA5A-B950-A9F0-7900DC19E7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DEC940F2-72F6-8CCF-4EB6-E4FECD5BE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45444983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cython.org/" TargetMode="External"/><Relationship Id="rId2" Type="http://schemas.openxmlformats.org/officeDocument/2006/relationships/hyperlink" Target="https://ja.wikipedia.org/wiki/MIT_License" TargetMode="Externa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1568B7-E28C-825B-BE89-80EDE50C02AB}"/>
              </a:ext>
            </a:extLst>
          </p:cNvPr>
          <p:cNvSpPr>
            <a:spLocks noGrp="1"/>
          </p:cNvSpPr>
          <p:nvPr>
            <p:ph type="ctrTitle"/>
          </p:nvPr>
        </p:nvSpPr>
        <p:spPr>
          <a:xfrm>
            <a:off x="1533237" y="1493133"/>
            <a:ext cx="8691418" cy="1748835"/>
          </a:xfrm>
        </p:spPr>
        <p:txBody>
          <a:bodyPr anchor="b">
            <a:normAutofit/>
          </a:bodyPr>
          <a:lstStyle/>
          <a:p>
            <a:pPr algn="ctr"/>
            <a:r>
              <a:rPr kumimoji="1" lang="en-US" altLang="ja-JP" sz="4400" dirty="0" err="1"/>
              <a:t>Kivy</a:t>
            </a:r>
            <a:r>
              <a:rPr kumimoji="1" lang="ja-JP" altLang="en-US" sz="4400" dirty="0"/>
              <a:t>環境によるロコモ年齢測定システムのモバイルアプリ開発</a:t>
            </a:r>
          </a:p>
        </p:txBody>
      </p:sp>
      <p:sp>
        <p:nvSpPr>
          <p:cNvPr id="3" name="字幕 2">
            <a:extLst>
              <a:ext uri="{FF2B5EF4-FFF2-40B4-BE49-F238E27FC236}">
                <a16:creationId xmlns:a16="http://schemas.microsoft.com/office/drawing/2014/main" id="{0B8B3022-2021-FF84-3E66-A4ADA483F3FA}"/>
              </a:ext>
            </a:extLst>
          </p:cNvPr>
          <p:cNvSpPr>
            <a:spLocks noGrp="1"/>
          </p:cNvSpPr>
          <p:nvPr>
            <p:ph type="subTitle" idx="1"/>
          </p:nvPr>
        </p:nvSpPr>
        <p:spPr>
          <a:xfrm>
            <a:off x="3212601" y="4702629"/>
            <a:ext cx="5147960" cy="1442598"/>
          </a:xfrm>
        </p:spPr>
        <p:txBody>
          <a:bodyPr>
            <a:normAutofit/>
          </a:bodyPr>
          <a:lstStyle/>
          <a:p>
            <a:pPr algn="ctr"/>
            <a:r>
              <a:rPr kumimoji="1" lang="en-US" altLang="ja-JP" sz="2000" dirty="0"/>
              <a:t>2023</a:t>
            </a:r>
            <a:r>
              <a:rPr kumimoji="1" lang="ja-JP" altLang="en-US" sz="2000" dirty="0"/>
              <a:t>年</a:t>
            </a:r>
            <a:r>
              <a:rPr kumimoji="1" lang="en-US" altLang="ja-JP" sz="2000" dirty="0"/>
              <a:t>12</a:t>
            </a:r>
            <a:r>
              <a:rPr kumimoji="1" lang="ja-JP" altLang="en-US" sz="2000" dirty="0"/>
              <a:t>月</a:t>
            </a:r>
            <a:r>
              <a:rPr kumimoji="1" lang="en-US" altLang="ja-JP" sz="2000" dirty="0"/>
              <a:t>4</a:t>
            </a:r>
            <a:r>
              <a:rPr kumimoji="1" lang="ja-JP" altLang="en-US" sz="2000" dirty="0"/>
              <a:t>日</a:t>
            </a:r>
            <a:endParaRPr kumimoji="1" lang="en-US" altLang="ja-JP" sz="2000" dirty="0"/>
          </a:p>
          <a:p>
            <a:pPr algn="ctr"/>
            <a:r>
              <a:rPr kumimoji="1" lang="ja-JP" altLang="en-US" sz="2000" dirty="0"/>
              <a:t>片山徹郎研究室</a:t>
            </a:r>
            <a:endParaRPr kumimoji="1" lang="en-US" altLang="ja-JP" sz="2000" dirty="0"/>
          </a:p>
          <a:p>
            <a:pPr algn="ctr"/>
            <a:r>
              <a:rPr kumimoji="1" lang="en-US" altLang="ja-JP" sz="2000" dirty="0"/>
              <a:t>67200577</a:t>
            </a:r>
            <a:r>
              <a:rPr kumimoji="1" lang="ja-JP" altLang="en-US" sz="2000" dirty="0"/>
              <a:t>　アフィク</a:t>
            </a:r>
          </a:p>
        </p:txBody>
      </p:sp>
    </p:spTree>
    <p:extLst>
      <p:ext uri="{BB962C8B-B14F-4D97-AF65-F5344CB8AC3E}">
        <p14:creationId xmlns:p14="http://schemas.microsoft.com/office/powerpoint/2010/main" val="423300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説明画面</a:t>
            </a:r>
            <a:r>
              <a:rPr kumimoji="1" lang="en-US" altLang="ja-JP" sz="2800" dirty="0"/>
              <a:t>(</a:t>
            </a:r>
            <a:r>
              <a:rPr lang="en-US" altLang="ja-JP" sz="2800" dirty="0"/>
              <a:t>Explanation</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140824"/>
            <a:ext cx="5797731" cy="3315846"/>
          </a:xfrm>
        </p:spPr>
        <p:txBody>
          <a:bodyPr>
            <a:normAutofit/>
          </a:bodyPr>
          <a:lstStyle/>
          <a:p>
            <a:r>
              <a:rPr kumimoji="1" lang="ja-JP" altLang="en-US" sz="2000" dirty="0"/>
              <a:t>テストの時の動作や立ち上がりテストの詳細説明を表示する画面</a:t>
            </a:r>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テキスト&#10;&#10;自動的に生成された説明">
            <a:extLst>
              <a:ext uri="{FF2B5EF4-FFF2-40B4-BE49-F238E27FC236}">
                <a16:creationId xmlns:a16="http://schemas.microsoft.com/office/drawing/2014/main" id="{D8874459-9012-10A9-289A-B46DB134E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1449" y="1140824"/>
            <a:ext cx="3622351" cy="5366061"/>
          </a:xfrm>
          <a:prstGeom prst="rect">
            <a:avLst/>
          </a:prstGeom>
        </p:spPr>
      </p:pic>
    </p:spTree>
    <p:extLst>
      <p:ext uri="{BB962C8B-B14F-4D97-AF65-F5344CB8AC3E}">
        <p14:creationId xmlns:p14="http://schemas.microsoft.com/office/powerpoint/2010/main" val="279432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入力画面</a:t>
            </a:r>
            <a:r>
              <a:rPr kumimoji="1" lang="en-US" altLang="ja-JP" sz="2800" dirty="0"/>
              <a:t>(Input</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Autofit/>
          </a:bodyPr>
          <a:lstStyle/>
          <a:p>
            <a:r>
              <a:rPr lang="ja-JP" altLang="en-US" sz="2000" dirty="0"/>
              <a:t>ユーザーは自分の身長と年齢を入力し、システムは入力されたメトリクスに基づいてユーザーに適切な測定値を提供する。</a:t>
            </a:r>
            <a:endParaRPr lang="en-US" altLang="ja-JP" sz="2000" dirty="0"/>
          </a:p>
          <a:p>
            <a:r>
              <a:rPr lang="ja-JP" altLang="en-US" sz="2000" dirty="0"/>
              <a:t>「性別」のメトリクスはまだ実装されていない。なぜなら、関連する計算にはまだ必要がない。</a:t>
            </a:r>
            <a:endParaRPr lang="en-US" altLang="ja-JP" sz="2000" dirty="0"/>
          </a:p>
          <a:p>
            <a:r>
              <a:rPr lang="ja-JP" altLang="en-US" sz="2000" dirty="0"/>
              <a:t>ユーザーはテストをすぐに受けるか、テストを受ける前に自信を持つまで練習することができる。</a:t>
            </a:r>
            <a:endParaRPr lang="en-US" altLang="ja-JP" sz="2000" dirty="0"/>
          </a:p>
          <a:p>
            <a:r>
              <a:rPr lang="ja-JP" altLang="en-US" sz="2000" dirty="0"/>
              <a:t>不適切な値が入力された場合、テキストフィールドが強調表示され、エラーメッセージが表示される。</a:t>
            </a:r>
            <a:endParaRPr lang="en-US" altLang="ja-JP" sz="2000" dirty="0"/>
          </a:p>
          <a:p>
            <a:r>
              <a:rPr lang="ja-JP" altLang="en-US" sz="2000" dirty="0"/>
              <a:t>年齢の範囲は（</a:t>
            </a:r>
            <a:r>
              <a:rPr lang="en-US" altLang="ja-JP" sz="2000" dirty="0"/>
              <a:t>15-95</a:t>
            </a:r>
            <a:r>
              <a:rPr lang="ja-JP" altLang="en-US" sz="2000" dirty="0"/>
              <a:t>歳）で、身長の範囲は</a:t>
            </a:r>
            <a:r>
              <a:rPr lang="en-US" altLang="ja-JP" sz="2000" dirty="0"/>
              <a:t>90cm</a:t>
            </a:r>
            <a:r>
              <a:rPr lang="ja-JP" altLang="en-US" sz="2000" dirty="0"/>
              <a:t>から</a:t>
            </a:r>
            <a:r>
              <a:rPr lang="en-US" altLang="ja-JP" sz="2000" dirty="0"/>
              <a:t>200cm</a:t>
            </a:r>
            <a:r>
              <a:rPr lang="ja-JP" altLang="en-US" sz="2000" dirty="0"/>
              <a:t>である</a:t>
            </a:r>
            <a:endParaRPr kumimoji="1" lang="ja-JP" altLang="en-US"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815BC05C-C0C6-1553-AEC7-255B50A08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312" y="1123406"/>
            <a:ext cx="3565488" cy="5228705"/>
          </a:xfrm>
          <a:prstGeom prst="rect">
            <a:avLst/>
          </a:prstGeom>
        </p:spPr>
      </p:pic>
    </p:spTree>
    <p:extLst>
      <p:ext uri="{BB962C8B-B14F-4D97-AF65-F5344CB8AC3E}">
        <p14:creationId xmlns:p14="http://schemas.microsoft.com/office/powerpoint/2010/main" val="341761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ローディング画面</a:t>
            </a:r>
            <a:r>
              <a:rPr kumimoji="1" lang="en-US" altLang="ja-JP" sz="2800" dirty="0"/>
              <a:t>(</a:t>
            </a:r>
            <a:r>
              <a:rPr lang="en-US" altLang="ja-JP" sz="2800" dirty="0"/>
              <a:t>Loading</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a:bodyPr>
          <a:lstStyle/>
          <a:p>
            <a:r>
              <a:rPr lang="ja-JP" altLang="en-US" sz="2000" dirty="0"/>
              <a:t>椅子が目標の高さに移動するのを待っている間のローディング画面</a:t>
            </a:r>
            <a:endParaRPr lang="en-US" altLang="ja-JP" sz="2000" dirty="0"/>
          </a:p>
          <a:p>
            <a:r>
              <a:rPr lang="ja-JP" altLang="en-US" sz="2000" dirty="0"/>
              <a:t>ユーザーは椅子が動いている間に別の画面に移動することはできない。</a:t>
            </a:r>
            <a:endParaRPr lang="en-US" altLang="ja-JP" sz="2000" dirty="0"/>
          </a:p>
          <a:p>
            <a:r>
              <a:rPr lang="ja-JP" altLang="en-US" sz="2000" dirty="0"/>
              <a:t>椅子が動いている最中にエラーが発生した場合（緊急停止）、ポップアップ画面が表示され、ユーザーが入力画面に戻される。</a:t>
            </a:r>
            <a:endParaRPr lang="en-US" altLang="ja-JP" sz="2000" dirty="0"/>
          </a:p>
          <a:p>
            <a:r>
              <a:rPr lang="ja-JP" altLang="en-US" sz="2000" dirty="0"/>
              <a:t>「進む」ボタンは計算された高さに達するまで無効になる。</a:t>
            </a:r>
            <a:endParaRPr kumimoji="1" lang="en-US" altLang="ja-JP"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CE72AA40-FDFE-3233-914E-5DE708488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4951" y="1001486"/>
            <a:ext cx="3488849" cy="5133306"/>
          </a:xfrm>
          <a:prstGeom prst="rect">
            <a:avLst/>
          </a:prstGeom>
        </p:spPr>
      </p:pic>
    </p:spTree>
    <p:extLst>
      <p:ext uri="{BB962C8B-B14F-4D97-AF65-F5344CB8AC3E}">
        <p14:creationId xmlns:p14="http://schemas.microsoft.com/office/powerpoint/2010/main" val="671033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テスト画面</a:t>
            </a:r>
            <a:r>
              <a:rPr kumimoji="1" lang="en-US" altLang="ja-JP" sz="2800" dirty="0"/>
              <a:t>(</a:t>
            </a:r>
            <a:r>
              <a:rPr lang="en-US" altLang="ja-JP" sz="2800" dirty="0"/>
              <a:t>Test</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589360"/>
          </a:xfrm>
        </p:spPr>
        <p:txBody>
          <a:bodyPr>
            <a:normAutofit/>
          </a:bodyPr>
          <a:lstStyle/>
          <a:p>
            <a:r>
              <a:rPr lang="ja-JP" altLang="en-US" sz="2000" dirty="0"/>
              <a:t>この画面は、テスト画面でユーザーに何をするかを案内する。明確な画像と説明が提供する。</a:t>
            </a:r>
            <a:endParaRPr lang="en-US" altLang="ja-JP" sz="2000" dirty="0"/>
          </a:p>
          <a:p>
            <a:r>
              <a:rPr lang="ja-JP" altLang="en-US" sz="2000" dirty="0"/>
              <a:t>ユーザーは現在のテストに合格するか不合格にするかを選択し、次のステージに進む。</a:t>
            </a:r>
            <a:endParaRPr lang="en-US" altLang="ja-JP" sz="2000" dirty="0"/>
          </a:p>
          <a:p>
            <a:r>
              <a:rPr lang="ja-JP" altLang="en-US" sz="2000" dirty="0"/>
              <a:t>現時点では、再試回数はテストの結果に影響しない</a:t>
            </a:r>
            <a:endParaRPr kumimoji="1" lang="en-US" altLang="ja-JP" sz="2000" dirty="0"/>
          </a:p>
          <a:p>
            <a:r>
              <a:rPr lang="ja-JP" altLang="en-US" sz="2000" dirty="0"/>
              <a:t>「未実装」</a:t>
            </a:r>
            <a:r>
              <a:rPr lang="en-US" altLang="ja-JP" sz="2000" dirty="0"/>
              <a:t>; </a:t>
            </a:r>
            <a:r>
              <a:rPr lang="ja-JP" altLang="en-US" sz="2000" dirty="0"/>
              <a:t>画像の代わりにビデオや</a:t>
            </a:r>
            <a:r>
              <a:rPr lang="en-US" altLang="ja-JP" sz="2000" dirty="0"/>
              <a:t>GIF</a:t>
            </a:r>
            <a:r>
              <a:rPr lang="ja-JP" altLang="en-US" sz="2000" dirty="0"/>
              <a:t>を挿入して理解しやすくする予定。</a:t>
            </a:r>
            <a:endParaRPr kumimoji="1" lang="ja-JP" altLang="en-US"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DDA72725-A7E3-8075-58E3-3287A4DF4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019" y="1114699"/>
            <a:ext cx="3477781" cy="5122275"/>
          </a:xfrm>
          <a:prstGeom prst="rect">
            <a:avLst/>
          </a:prstGeom>
        </p:spPr>
      </p:pic>
    </p:spTree>
    <p:extLst>
      <p:ext uri="{BB962C8B-B14F-4D97-AF65-F5344CB8AC3E}">
        <p14:creationId xmlns:p14="http://schemas.microsoft.com/office/powerpoint/2010/main" val="3271787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練習画面</a:t>
            </a:r>
            <a:r>
              <a:rPr kumimoji="1" lang="en-US" altLang="ja-JP" sz="2800" dirty="0"/>
              <a:t>(Practice</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a:bodyPr>
          <a:lstStyle/>
          <a:p>
            <a:r>
              <a:rPr lang="ja-JP" altLang="en-US" sz="2000" dirty="0"/>
              <a:t>「練習画面」は「テスト画面」と同じ機能を持っているが、テストは</a:t>
            </a:r>
            <a:r>
              <a:rPr lang="en-US" altLang="ja-JP" sz="2000" dirty="0"/>
              <a:t>1</a:t>
            </a:r>
            <a:r>
              <a:rPr lang="ja-JP" altLang="en-US" sz="2000" dirty="0"/>
              <a:t>回だけ実行する。練習が終了した後、ユーザーは入力画面に戻れる。</a:t>
            </a:r>
            <a:endParaRPr kumimoji="1" lang="ja-JP" altLang="en-US"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グラフィカル ユーザー インターフェイス&#10;&#10;中程度の精度で自動的に生成された説明">
            <a:extLst>
              <a:ext uri="{FF2B5EF4-FFF2-40B4-BE49-F238E27FC236}">
                <a16:creationId xmlns:a16="http://schemas.microsoft.com/office/drawing/2014/main" id="{23A4ADA0-B4DA-E049-3229-C725A2AD4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88" y="1001486"/>
            <a:ext cx="3661412" cy="5332812"/>
          </a:xfrm>
          <a:prstGeom prst="rect">
            <a:avLst/>
          </a:prstGeom>
        </p:spPr>
      </p:pic>
    </p:spTree>
    <p:extLst>
      <p:ext uri="{BB962C8B-B14F-4D97-AF65-F5344CB8AC3E}">
        <p14:creationId xmlns:p14="http://schemas.microsoft.com/office/powerpoint/2010/main" val="381088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lang="ja-JP" altLang="en-US" sz="2800" dirty="0"/>
              <a:t>結果</a:t>
            </a:r>
            <a:r>
              <a:rPr kumimoji="1" lang="ja-JP" altLang="en-US" sz="2800" dirty="0"/>
              <a:t>画面</a:t>
            </a:r>
            <a:r>
              <a:rPr kumimoji="1" lang="en-US" altLang="ja-JP" sz="2800" dirty="0"/>
              <a:t>(</a:t>
            </a:r>
            <a:r>
              <a:rPr lang="en-US" altLang="ja-JP" sz="2800" dirty="0"/>
              <a:t>Result</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3735290"/>
          </a:xfrm>
        </p:spPr>
        <p:txBody>
          <a:bodyPr>
            <a:normAutofit/>
          </a:bodyPr>
          <a:lstStyle/>
          <a:p>
            <a:r>
              <a:rPr lang="ja-JP" altLang="en-US" sz="1800" dirty="0"/>
              <a:t>結果画面ではアドバイスと現在のロコモ年齢が表示する。悪いロコモ年齢の場合、例えば実際の年齢</a:t>
            </a:r>
            <a:r>
              <a:rPr lang="en-US" altLang="ja-JP" sz="1800" dirty="0"/>
              <a:t>: 50</a:t>
            </a:r>
            <a:r>
              <a:rPr lang="ja-JP" altLang="en-US" sz="1800" dirty="0"/>
              <a:t>、ロコモ年齢</a:t>
            </a:r>
            <a:r>
              <a:rPr lang="en-US" altLang="ja-JP" sz="1800" dirty="0"/>
              <a:t>: 80</a:t>
            </a:r>
            <a:r>
              <a:rPr lang="ja-JP" altLang="en-US" sz="1800" dirty="0"/>
              <a:t>の場合、アプリケーションは近くの医療機関でテストを受けるように勧める。</a:t>
            </a:r>
            <a:endParaRPr lang="en-US" altLang="ja-JP" sz="1800" dirty="0"/>
          </a:p>
          <a:p>
            <a:r>
              <a:rPr lang="ja-JP" altLang="en-US" sz="1800" dirty="0"/>
              <a:t>以下のの</a:t>
            </a:r>
            <a:r>
              <a:rPr lang="en-US" altLang="ja-JP" sz="1800" dirty="0"/>
              <a:t>4</a:t>
            </a:r>
            <a:r>
              <a:rPr lang="ja-JP" altLang="en-US" sz="1800" dirty="0"/>
              <a:t>つの</a:t>
            </a:r>
            <a:r>
              <a:rPr lang="en-US" altLang="ja-JP" sz="1800" dirty="0"/>
              <a:t>QR</a:t>
            </a:r>
            <a:r>
              <a:rPr lang="ja-JP" altLang="en-US" sz="1800" dirty="0"/>
              <a:t>コードは、最寄りの運動機能検査場所と、運動機能症候群の詳細な説明が記載されたウェブサイトを表示する</a:t>
            </a:r>
            <a:endParaRPr lang="en-US" altLang="ja-JP" sz="1800" dirty="0"/>
          </a:p>
          <a:p>
            <a:pPr lvl="1"/>
            <a:r>
              <a:rPr lang="ja-JP" altLang="en-US" sz="1800" dirty="0"/>
              <a:t>ロコモについて</a:t>
            </a:r>
            <a:endParaRPr lang="en-US" altLang="ja-JP" sz="1800" dirty="0"/>
          </a:p>
          <a:p>
            <a:pPr lvl="1"/>
            <a:r>
              <a:rPr lang="ja-JP" altLang="en-US" sz="1800" dirty="0"/>
              <a:t>宮崎市のロコモ検診</a:t>
            </a:r>
            <a:endParaRPr lang="en-US" altLang="ja-JP" sz="1800" dirty="0"/>
          </a:p>
          <a:p>
            <a:pPr lvl="1"/>
            <a:r>
              <a:rPr lang="ja-JP" altLang="en-US" sz="1800" dirty="0"/>
              <a:t>宮崎県健康長寿サポートサイト</a:t>
            </a:r>
            <a:endParaRPr lang="en-US" altLang="ja-JP" sz="1800" dirty="0"/>
          </a:p>
          <a:p>
            <a:pPr lvl="1"/>
            <a:r>
              <a:rPr lang="ja-JP" altLang="en-US" sz="1800" dirty="0"/>
              <a:t>近くのロコモ外来病院</a:t>
            </a:r>
            <a:endParaRPr lang="en-US" altLang="ja-JP" sz="1800" dirty="0"/>
          </a:p>
          <a:p>
            <a:r>
              <a:rPr lang="ja-JP" altLang="en-US" sz="1800" dirty="0"/>
              <a:t>「終了」ボタンはユーザーを入力画面に戻す。</a:t>
            </a:r>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QR コード&#10;&#10;自動的に生成された説明">
            <a:extLst>
              <a:ext uri="{FF2B5EF4-FFF2-40B4-BE49-F238E27FC236}">
                <a16:creationId xmlns:a16="http://schemas.microsoft.com/office/drawing/2014/main" id="{5E5ECB7F-701E-82B4-3370-B8D35E896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459" y="1177325"/>
            <a:ext cx="3666308" cy="5383904"/>
          </a:xfrm>
          <a:prstGeom prst="rect">
            <a:avLst/>
          </a:prstGeom>
        </p:spPr>
      </p:pic>
      <p:sp>
        <p:nvSpPr>
          <p:cNvPr id="5" name="TextBox 4">
            <a:extLst>
              <a:ext uri="{FF2B5EF4-FFF2-40B4-BE49-F238E27FC236}">
                <a16:creationId xmlns:a16="http://schemas.microsoft.com/office/drawing/2014/main" id="{0B25F562-83E5-009C-69BC-761D207F446E}"/>
              </a:ext>
            </a:extLst>
          </p:cNvPr>
          <p:cNvSpPr txBox="1"/>
          <p:nvPr/>
        </p:nvSpPr>
        <p:spPr>
          <a:xfrm>
            <a:off x="592052" y="6059811"/>
            <a:ext cx="5762254" cy="369332"/>
          </a:xfrm>
          <a:prstGeom prst="rect">
            <a:avLst/>
          </a:prstGeom>
          <a:noFill/>
        </p:spPr>
        <p:txBody>
          <a:bodyPr wrap="square" rtlCol="0">
            <a:spAutoFit/>
          </a:bodyPr>
          <a:lstStyle/>
          <a:p>
            <a:r>
              <a:rPr lang="ja-JP" altLang="en-US" dirty="0"/>
              <a:t>ロコモ年齢：身体と運動機能の年齢</a:t>
            </a:r>
            <a:endParaRPr lang="en-US" dirty="0"/>
          </a:p>
        </p:txBody>
      </p:sp>
    </p:spTree>
    <p:extLst>
      <p:ext uri="{BB962C8B-B14F-4D97-AF65-F5344CB8AC3E}">
        <p14:creationId xmlns:p14="http://schemas.microsoft.com/office/powerpoint/2010/main" val="3735528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メンテナンス画面</a:t>
            </a:r>
            <a:r>
              <a:rPr kumimoji="1" lang="en-US" altLang="ja-JP" sz="2800" dirty="0"/>
              <a:t>(Maintenance</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a:bodyPr>
          <a:lstStyle/>
          <a:p>
            <a:r>
              <a:rPr lang="ja-JP" altLang="en-US" sz="2000" dirty="0"/>
              <a:t>「メンテナンス画面」はセンサーの測定値を調整するためのものである</a:t>
            </a:r>
            <a:endParaRPr lang="en-US" altLang="ja-JP" sz="2000" dirty="0"/>
          </a:p>
          <a:p>
            <a:r>
              <a:rPr lang="ja-JP" altLang="en-US" sz="2000" dirty="0"/>
              <a:t>センサーはノイズの影響で特に</a:t>
            </a:r>
            <a:r>
              <a:rPr lang="en-US" altLang="ja-JP" sz="2000" dirty="0"/>
              <a:t>40cm</a:t>
            </a:r>
            <a:r>
              <a:rPr lang="ja-JP" altLang="en-US" sz="2000" dirty="0"/>
              <a:t>以上の距離ではあまり正確ではないため、校正が行う</a:t>
            </a:r>
            <a:endParaRPr lang="en-US" altLang="ja-JP" sz="2000" dirty="0"/>
          </a:p>
          <a:p>
            <a:r>
              <a:rPr lang="ja-JP" altLang="en-US" sz="2000" dirty="0"/>
              <a:t>この画面では、担当者に対して椅子を</a:t>
            </a:r>
            <a:r>
              <a:rPr lang="en-US" altLang="ja-JP" sz="2000" dirty="0"/>
              <a:t>3</a:t>
            </a:r>
            <a:r>
              <a:rPr lang="ja-JP" altLang="en-US" sz="2000" dirty="0"/>
              <a:t>回動かすように依頼し、各回の椅子の現在の測定値が記録されます（</a:t>
            </a:r>
            <a:r>
              <a:rPr lang="en-US" altLang="ja-JP" sz="2000" dirty="0"/>
              <a:t>10cm</a:t>
            </a:r>
            <a:r>
              <a:rPr lang="ja-JP" altLang="en-US" sz="2000" dirty="0"/>
              <a:t>、</a:t>
            </a:r>
            <a:r>
              <a:rPr lang="en-US" altLang="ja-JP" sz="2000" dirty="0"/>
              <a:t>30cm</a:t>
            </a:r>
            <a:r>
              <a:rPr lang="ja-JP" altLang="en-US" sz="2000" dirty="0"/>
              <a:t>、</a:t>
            </a:r>
            <a:r>
              <a:rPr lang="en-US" altLang="ja-JP" sz="2000" dirty="0"/>
              <a:t>50cm</a:t>
            </a:r>
            <a:r>
              <a:rPr lang="ja-JP" altLang="en-US" sz="2000" dirty="0"/>
              <a:t>）</a:t>
            </a:r>
            <a:endParaRPr lang="en-US" altLang="ja-JP" sz="2000" dirty="0"/>
          </a:p>
          <a:p>
            <a:r>
              <a:rPr lang="ja-JP" altLang="en-US" sz="2000" dirty="0"/>
              <a:t>計算した校正値は椅子に送信し、サーバー内に保存する。保存した値は、椅子がセンサーを使用してテストまたは練習を行うたびに使用する</a:t>
            </a:r>
            <a:endParaRPr kumimoji="1" lang="en-US" altLang="ja-JP"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F3878135-BC8E-E0BF-1574-F553747F4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568" y="1001486"/>
            <a:ext cx="3531232" cy="5183182"/>
          </a:xfrm>
          <a:prstGeom prst="rect">
            <a:avLst/>
          </a:prstGeom>
        </p:spPr>
      </p:pic>
    </p:spTree>
    <p:extLst>
      <p:ext uri="{BB962C8B-B14F-4D97-AF65-F5344CB8AC3E}">
        <p14:creationId xmlns:p14="http://schemas.microsoft.com/office/powerpoint/2010/main" val="2925587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7410253" cy="1325563"/>
          </a:xfrm>
        </p:spPr>
        <p:txBody>
          <a:bodyPr>
            <a:normAutofit/>
          </a:bodyPr>
          <a:lstStyle/>
          <a:p>
            <a:r>
              <a:rPr kumimoji="1" lang="ja-JP" altLang="en-US" sz="2800" dirty="0"/>
              <a:t>グラフ画面</a:t>
            </a:r>
            <a:r>
              <a:rPr kumimoji="1" lang="en-US" altLang="ja-JP" sz="2800" dirty="0"/>
              <a:t>(Graph</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lstStyle/>
          <a:p>
            <a:r>
              <a:rPr lang="ja-JP" altLang="en-US" sz="2000" dirty="0"/>
              <a:t>治療を受けた後に再びテストを受けに来るユーザーのために、進捗を追跡するためのものである</a:t>
            </a:r>
            <a:endParaRPr lang="en-US" altLang="ja-JP" sz="2000" dirty="0"/>
          </a:p>
          <a:p>
            <a:r>
              <a:rPr lang="ja-JP" altLang="en-US" sz="2000" dirty="0"/>
              <a:t>これはまだ構築されていない。なぜなら、ユーザーの個人データを保存するためにデータベースが必要であり、そのためには同意書が必要だから</a:t>
            </a:r>
            <a:r>
              <a:rPr lang="ja-JP" altLang="en-US" sz="1800" dirty="0"/>
              <a:t>。</a:t>
            </a:r>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7FF2F209-BF63-6984-FAEE-54B0779DDD88}"/>
              </a:ext>
            </a:extLst>
          </p:cNvPr>
          <p:cNvSpPr/>
          <p:nvPr/>
        </p:nvSpPr>
        <p:spPr>
          <a:xfrm>
            <a:off x="8247529" y="1144392"/>
            <a:ext cx="3106271" cy="4799208"/>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solidFill>
                  <a:srgbClr val="FF0000"/>
                </a:solidFill>
              </a:rPr>
              <a:t>未実装</a:t>
            </a:r>
          </a:p>
        </p:txBody>
      </p:sp>
    </p:spTree>
    <p:extLst>
      <p:ext uri="{BB962C8B-B14F-4D97-AF65-F5344CB8AC3E}">
        <p14:creationId xmlns:p14="http://schemas.microsoft.com/office/powerpoint/2010/main" val="722174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lang="ja-JP" altLang="en-US" sz="2800" dirty="0"/>
              <a:t>フィードバック</a:t>
            </a:r>
            <a:r>
              <a:rPr kumimoji="1" lang="ja-JP" altLang="en-US" sz="2800" dirty="0"/>
              <a:t>画面</a:t>
            </a:r>
            <a:r>
              <a:rPr kumimoji="1" lang="en-US" altLang="ja-JP" sz="2800" dirty="0"/>
              <a:t>(Feedback</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lstStyle/>
          <a:p>
            <a:r>
              <a:rPr lang="ja-JP" altLang="en-US" sz="2000" dirty="0"/>
              <a:t>ユーザーはモバイルアプリを使用中に発生した情報やバグを報告できる。</a:t>
            </a:r>
            <a:endParaRPr lang="en-US" altLang="ja-JP" sz="2000" dirty="0"/>
          </a:p>
          <a:p>
            <a:r>
              <a:rPr lang="ja-JP" altLang="en-US" sz="2000" dirty="0"/>
              <a:t>すべてのフィードバックは匿名である</a:t>
            </a:r>
            <a:endParaRPr lang="en-US" altLang="ja-JP" sz="2000" dirty="0"/>
          </a:p>
          <a:p>
            <a:r>
              <a:rPr lang="ja-JP" altLang="en-US" sz="2000" dirty="0"/>
              <a:t>この機能はまだ作成してない。なぜなら、椅子に接続している間にインターネットへの接続が失われる可能性があり、開発者がどこからでもアクセスできるようにフィードバックのレスポンスをインターネット上に保存する方法を考える必要があるから。</a:t>
            </a:r>
          </a:p>
          <a:p>
            <a:endParaRPr kumimoji="1" lang="ja-JP" altLang="en-US" sz="18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7A695DE2-D99A-A5E7-464E-506FD5EECF14}"/>
              </a:ext>
            </a:extLst>
          </p:cNvPr>
          <p:cNvSpPr/>
          <p:nvPr/>
        </p:nvSpPr>
        <p:spPr>
          <a:xfrm>
            <a:off x="8079971" y="1123129"/>
            <a:ext cx="3273829" cy="4733385"/>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solidFill>
                  <a:srgbClr val="FF0000"/>
                </a:solidFill>
              </a:rPr>
              <a:t>未実装</a:t>
            </a:r>
          </a:p>
        </p:txBody>
      </p:sp>
    </p:spTree>
    <p:extLst>
      <p:ext uri="{BB962C8B-B14F-4D97-AF65-F5344CB8AC3E}">
        <p14:creationId xmlns:p14="http://schemas.microsoft.com/office/powerpoint/2010/main" val="3455028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3D46E-75D0-82E4-A303-E24A0E426E06}"/>
              </a:ext>
            </a:extLst>
          </p:cNvPr>
          <p:cNvSpPr>
            <a:spLocks noGrp="1"/>
          </p:cNvSpPr>
          <p:nvPr>
            <p:ph type="title"/>
          </p:nvPr>
        </p:nvSpPr>
        <p:spPr>
          <a:xfrm>
            <a:off x="627528" y="1"/>
            <a:ext cx="3151991" cy="1001486"/>
          </a:xfrm>
        </p:spPr>
        <p:txBody>
          <a:bodyPr vert="horz" lIns="91440" tIns="45720" rIns="91440" bIns="45720" rtlCol="0" anchor="ctr">
            <a:normAutofit/>
          </a:bodyPr>
          <a:lstStyle/>
          <a:p>
            <a:pPr algn="ctr">
              <a:lnSpc>
                <a:spcPct val="90000"/>
              </a:lnSpc>
            </a:pPr>
            <a:r>
              <a:rPr kumimoji="1" lang="ja-JP" altLang="en-US" sz="3600" dirty="0"/>
              <a:t>アプリの流れ</a:t>
            </a:r>
          </a:p>
        </p:txBody>
      </p:sp>
      <p:sp>
        <p:nvSpPr>
          <p:cNvPr id="12" name="矢印: 右 11">
            <a:extLst>
              <a:ext uri="{FF2B5EF4-FFF2-40B4-BE49-F238E27FC236}">
                <a16:creationId xmlns:a16="http://schemas.microsoft.com/office/drawing/2014/main" id="{61EB42A2-8DC9-9D91-B498-C3AB87ECA907}"/>
              </a:ext>
            </a:extLst>
          </p:cNvPr>
          <p:cNvSpPr/>
          <p:nvPr/>
        </p:nvSpPr>
        <p:spPr>
          <a:xfrm>
            <a:off x="1506409" y="6504280"/>
            <a:ext cx="8968509" cy="23283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F8FDB5D7-39E4-B377-50C8-EBECC81CBF0C}"/>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図 5" descr="グラフィカル ユーザー インターフェイス, テキスト, アプリケーション&#10;&#10;自動的に生成された説明">
            <a:extLst>
              <a:ext uri="{FF2B5EF4-FFF2-40B4-BE49-F238E27FC236}">
                <a16:creationId xmlns:a16="http://schemas.microsoft.com/office/drawing/2014/main" id="{1B238D06-4850-343F-A213-6B6B10F04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28" y="1121274"/>
            <a:ext cx="3151545" cy="4896344"/>
          </a:xfrm>
          <a:prstGeom prst="rect">
            <a:avLst/>
          </a:prstGeom>
        </p:spPr>
      </p:pic>
      <p:pic>
        <p:nvPicPr>
          <p:cNvPr id="5" name="図 6" descr="グラフィカル ユーザー インターフェイス, テキスト, アプリケーション, Teams&#10;&#10;自動的に生成された説明">
            <a:extLst>
              <a:ext uri="{FF2B5EF4-FFF2-40B4-BE49-F238E27FC236}">
                <a16:creationId xmlns:a16="http://schemas.microsoft.com/office/drawing/2014/main" id="{28B97016-4A4A-D2C7-1D2F-02DFEAE5C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2178" y="1070809"/>
            <a:ext cx="3324386" cy="4896346"/>
          </a:xfrm>
          <a:prstGeom prst="rect">
            <a:avLst/>
          </a:prstGeom>
        </p:spPr>
      </p:pic>
      <p:pic>
        <p:nvPicPr>
          <p:cNvPr id="6" name="図 6" descr="グラフィカル ユーザー インターフェイス, アプリケーション, Teams&#10;&#10;自動的に生成された説明">
            <a:extLst>
              <a:ext uri="{FF2B5EF4-FFF2-40B4-BE49-F238E27FC236}">
                <a16:creationId xmlns:a16="http://schemas.microsoft.com/office/drawing/2014/main" id="{5118C895-A65A-C495-FB2A-0E75201C86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9634" y="1138532"/>
            <a:ext cx="3164166" cy="4879083"/>
          </a:xfrm>
          <a:prstGeom prst="rect">
            <a:avLst/>
          </a:prstGeom>
        </p:spPr>
      </p:pic>
      <p:sp>
        <p:nvSpPr>
          <p:cNvPr id="7" name="TextBox 6">
            <a:extLst>
              <a:ext uri="{FF2B5EF4-FFF2-40B4-BE49-F238E27FC236}">
                <a16:creationId xmlns:a16="http://schemas.microsoft.com/office/drawing/2014/main" id="{04E569FE-C49E-9F65-87F4-B21B5183784B}"/>
              </a:ext>
            </a:extLst>
          </p:cNvPr>
          <p:cNvSpPr txBox="1"/>
          <p:nvPr/>
        </p:nvSpPr>
        <p:spPr>
          <a:xfrm>
            <a:off x="619895" y="6017615"/>
            <a:ext cx="2959327" cy="369332"/>
          </a:xfrm>
          <a:prstGeom prst="rect">
            <a:avLst/>
          </a:prstGeom>
          <a:noFill/>
        </p:spPr>
        <p:txBody>
          <a:bodyPr wrap="square" rtlCol="0">
            <a:spAutoFit/>
          </a:bodyPr>
          <a:lstStyle/>
          <a:p>
            <a:pPr algn="ctr"/>
            <a:r>
              <a:rPr lang="ja-JP" altLang="en-US" dirty="0"/>
              <a:t>アドレス画面</a:t>
            </a:r>
            <a:endParaRPr lang="en-US" dirty="0"/>
          </a:p>
        </p:txBody>
      </p:sp>
      <p:sp>
        <p:nvSpPr>
          <p:cNvPr id="10" name="TextBox 9">
            <a:extLst>
              <a:ext uri="{FF2B5EF4-FFF2-40B4-BE49-F238E27FC236}">
                <a16:creationId xmlns:a16="http://schemas.microsoft.com/office/drawing/2014/main" id="{DEADB278-D7B8-ECC1-4B40-01FA5F1D1FF5}"/>
              </a:ext>
            </a:extLst>
          </p:cNvPr>
          <p:cNvSpPr txBox="1"/>
          <p:nvPr/>
        </p:nvSpPr>
        <p:spPr>
          <a:xfrm>
            <a:off x="4315851" y="6017615"/>
            <a:ext cx="3337005" cy="369332"/>
          </a:xfrm>
          <a:prstGeom prst="rect">
            <a:avLst/>
          </a:prstGeom>
          <a:noFill/>
        </p:spPr>
        <p:txBody>
          <a:bodyPr wrap="square" rtlCol="0">
            <a:spAutoFit/>
          </a:bodyPr>
          <a:lstStyle/>
          <a:p>
            <a:pPr algn="ctr"/>
            <a:r>
              <a:rPr lang="ja-JP" altLang="en-US" dirty="0"/>
              <a:t>タイトル画面</a:t>
            </a:r>
            <a:endParaRPr lang="en-US" dirty="0"/>
          </a:p>
        </p:txBody>
      </p:sp>
      <p:sp>
        <p:nvSpPr>
          <p:cNvPr id="11" name="TextBox 10">
            <a:extLst>
              <a:ext uri="{FF2B5EF4-FFF2-40B4-BE49-F238E27FC236}">
                <a16:creationId xmlns:a16="http://schemas.microsoft.com/office/drawing/2014/main" id="{F3FC7F17-BA0C-7476-4A54-AAD5E5B5D152}"/>
              </a:ext>
            </a:extLst>
          </p:cNvPr>
          <p:cNvSpPr txBox="1"/>
          <p:nvPr/>
        </p:nvSpPr>
        <p:spPr>
          <a:xfrm>
            <a:off x="8189634" y="6017615"/>
            <a:ext cx="3156533" cy="369332"/>
          </a:xfrm>
          <a:prstGeom prst="rect">
            <a:avLst/>
          </a:prstGeom>
          <a:noFill/>
        </p:spPr>
        <p:txBody>
          <a:bodyPr wrap="square" rtlCol="0">
            <a:spAutoFit/>
          </a:bodyPr>
          <a:lstStyle/>
          <a:p>
            <a:pPr algn="ctr"/>
            <a:r>
              <a:rPr lang="ja-JP" altLang="en-US" dirty="0"/>
              <a:t>入力画面</a:t>
            </a:r>
            <a:endParaRPr lang="en-US" dirty="0"/>
          </a:p>
        </p:txBody>
      </p:sp>
    </p:spTree>
    <p:extLst>
      <p:ext uri="{BB962C8B-B14F-4D97-AF65-F5344CB8AC3E}">
        <p14:creationId xmlns:p14="http://schemas.microsoft.com/office/powerpoint/2010/main" val="336746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6F2F01-7487-06F1-2E3D-D17989598C1D}"/>
              </a:ext>
            </a:extLst>
          </p:cNvPr>
          <p:cNvSpPr>
            <a:spLocks noGrp="1"/>
          </p:cNvSpPr>
          <p:nvPr>
            <p:ph type="title"/>
          </p:nvPr>
        </p:nvSpPr>
        <p:spPr>
          <a:xfrm>
            <a:off x="838200" y="18255"/>
            <a:ext cx="10515600" cy="1325563"/>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6ED2D96B-5701-6F40-465F-28905C7803F3}"/>
              </a:ext>
            </a:extLst>
          </p:cNvPr>
          <p:cNvSpPr>
            <a:spLocks noGrp="1"/>
          </p:cNvSpPr>
          <p:nvPr>
            <p:ph idx="1"/>
          </p:nvPr>
        </p:nvSpPr>
        <p:spPr>
          <a:xfrm>
            <a:off x="838200" y="1343818"/>
            <a:ext cx="10515600" cy="4833145"/>
          </a:xfrm>
        </p:spPr>
        <p:txBody>
          <a:bodyPr/>
          <a:lstStyle/>
          <a:p>
            <a:r>
              <a:rPr kumimoji="1" lang="ja-JP" altLang="en-US" dirty="0"/>
              <a:t>背景</a:t>
            </a:r>
            <a:endParaRPr kumimoji="1" lang="en-US" altLang="ja-JP" dirty="0"/>
          </a:p>
          <a:p>
            <a:r>
              <a:rPr kumimoji="1" lang="ja-JP" altLang="en-US" dirty="0"/>
              <a:t>目的、手法</a:t>
            </a:r>
            <a:endParaRPr kumimoji="1" lang="en-US" altLang="ja-JP" dirty="0"/>
          </a:p>
          <a:p>
            <a:r>
              <a:rPr lang="ja-JP" altLang="en-US" dirty="0"/>
              <a:t>既存</a:t>
            </a:r>
            <a:r>
              <a:rPr kumimoji="1" lang="ja-JP" altLang="en-US" dirty="0"/>
              <a:t>構造</a:t>
            </a:r>
            <a:endParaRPr kumimoji="1" lang="en-US" altLang="ja-JP" dirty="0"/>
          </a:p>
          <a:p>
            <a:r>
              <a:rPr lang="ja-JP" altLang="en-US" dirty="0"/>
              <a:t>言語と環境</a:t>
            </a:r>
            <a:endParaRPr kumimoji="1" lang="en-US" altLang="ja-JP" dirty="0"/>
          </a:p>
          <a:p>
            <a:r>
              <a:rPr lang="ja-JP" altLang="en-US" dirty="0"/>
              <a:t>画面説明</a:t>
            </a:r>
            <a:endParaRPr lang="en-US" altLang="ja-JP" dirty="0"/>
          </a:p>
          <a:p>
            <a:r>
              <a:rPr kumimoji="1" lang="ja-JP" altLang="en-US" dirty="0"/>
              <a:t>工夫点</a:t>
            </a:r>
            <a:endParaRPr kumimoji="1" lang="en-US" altLang="ja-JP" dirty="0"/>
          </a:p>
          <a:p>
            <a:r>
              <a:rPr kumimoji="1" lang="ja-JP" altLang="en-US" dirty="0"/>
              <a:t>まとめ</a:t>
            </a:r>
            <a:endParaRPr kumimoji="1" lang="en-US" altLang="ja-JP" dirty="0"/>
          </a:p>
          <a:p>
            <a:r>
              <a:rPr kumimoji="1" lang="ja-JP" altLang="en-US" dirty="0"/>
              <a:t>今後の課題</a:t>
            </a:r>
            <a:endParaRPr kumimoji="1" lang="en-US" altLang="ja-JP" dirty="0"/>
          </a:p>
        </p:txBody>
      </p:sp>
      <p:cxnSp>
        <p:nvCxnSpPr>
          <p:cNvPr id="5" name="直線コネクタ 4">
            <a:extLst>
              <a:ext uri="{FF2B5EF4-FFF2-40B4-BE49-F238E27FC236}">
                <a16:creationId xmlns:a16="http://schemas.microsoft.com/office/drawing/2014/main" id="{3F9AC763-EE07-C78B-1BAF-36204BF61A7D}"/>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649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3D46E-75D0-82E4-A303-E24A0E426E06}"/>
              </a:ext>
            </a:extLst>
          </p:cNvPr>
          <p:cNvSpPr>
            <a:spLocks noGrp="1"/>
          </p:cNvSpPr>
          <p:nvPr>
            <p:ph type="title"/>
          </p:nvPr>
        </p:nvSpPr>
        <p:spPr>
          <a:xfrm>
            <a:off x="627529" y="1"/>
            <a:ext cx="2681728" cy="1001486"/>
          </a:xfrm>
        </p:spPr>
        <p:txBody>
          <a:bodyPr vert="horz" lIns="91440" tIns="45720" rIns="91440" bIns="45720" rtlCol="0" anchor="ctr">
            <a:normAutofit/>
          </a:bodyPr>
          <a:lstStyle/>
          <a:p>
            <a:pPr algn="ctr">
              <a:lnSpc>
                <a:spcPct val="90000"/>
              </a:lnSpc>
            </a:pPr>
            <a:r>
              <a:rPr kumimoji="1" lang="ja-JP" altLang="en-US" sz="3200" dirty="0"/>
              <a:t>アプリの流れ</a:t>
            </a:r>
          </a:p>
        </p:txBody>
      </p:sp>
      <p:sp>
        <p:nvSpPr>
          <p:cNvPr id="12" name="矢印: 右 11">
            <a:extLst>
              <a:ext uri="{FF2B5EF4-FFF2-40B4-BE49-F238E27FC236}">
                <a16:creationId xmlns:a16="http://schemas.microsoft.com/office/drawing/2014/main" id="{61EB42A2-8DC9-9D91-B498-C3AB87ECA907}"/>
              </a:ext>
            </a:extLst>
          </p:cNvPr>
          <p:cNvSpPr/>
          <p:nvPr/>
        </p:nvSpPr>
        <p:spPr>
          <a:xfrm>
            <a:off x="1323763" y="6282142"/>
            <a:ext cx="8968509" cy="23283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D3FAA09E-3508-75BA-C755-0F16F3FE0CC4}"/>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図 6" descr="グラフィカル ユーザー インターフェイス, アプリケーション, Teams&#10;&#10;自動的に生成された説明">
            <a:extLst>
              <a:ext uri="{FF2B5EF4-FFF2-40B4-BE49-F238E27FC236}">
                <a16:creationId xmlns:a16="http://schemas.microsoft.com/office/drawing/2014/main" id="{BF6CDF93-BE8C-4827-1573-EC41ECC83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29" y="1133369"/>
            <a:ext cx="3159773" cy="4649122"/>
          </a:xfrm>
          <a:prstGeom prst="rect">
            <a:avLst/>
          </a:prstGeom>
        </p:spPr>
      </p:pic>
      <p:pic>
        <p:nvPicPr>
          <p:cNvPr id="5" name="図 6" descr="グラフィカル ユーザー インターフェイス が含まれている画像&#10;&#10;自動的に生成された説明">
            <a:extLst>
              <a:ext uri="{FF2B5EF4-FFF2-40B4-BE49-F238E27FC236}">
                <a16:creationId xmlns:a16="http://schemas.microsoft.com/office/drawing/2014/main" id="{9EBE2F74-38C5-3A88-FF90-5D90369D6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996" y="1133368"/>
            <a:ext cx="3156533" cy="4649121"/>
          </a:xfrm>
          <a:prstGeom prst="rect">
            <a:avLst/>
          </a:prstGeom>
        </p:spPr>
      </p:pic>
      <p:pic>
        <p:nvPicPr>
          <p:cNvPr id="6" name="図 6" descr="QR コード&#10;&#10;自動的に生成された説明">
            <a:extLst>
              <a:ext uri="{FF2B5EF4-FFF2-40B4-BE49-F238E27FC236}">
                <a16:creationId xmlns:a16="http://schemas.microsoft.com/office/drawing/2014/main" id="{3F20FAB9-EC2E-B655-2F3A-9E1BCBC25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2180" y="1133368"/>
            <a:ext cx="3165938" cy="4649121"/>
          </a:xfrm>
          <a:prstGeom prst="rect">
            <a:avLst/>
          </a:prstGeom>
        </p:spPr>
      </p:pic>
      <p:sp>
        <p:nvSpPr>
          <p:cNvPr id="8" name="TextBox 7">
            <a:extLst>
              <a:ext uri="{FF2B5EF4-FFF2-40B4-BE49-F238E27FC236}">
                <a16:creationId xmlns:a16="http://schemas.microsoft.com/office/drawing/2014/main" id="{BD6D1F3D-15DF-0FEC-3934-A6BB7C2B2321}"/>
              </a:ext>
            </a:extLst>
          </p:cNvPr>
          <p:cNvSpPr txBox="1"/>
          <p:nvPr/>
        </p:nvSpPr>
        <p:spPr>
          <a:xfrm>
            <a:off x="4529996" y="5782489"/>
            <a:ext cx="3156533" cy="369332"/>
          </a:xfrm>
          <a:prstGeom prst="rect">
            <a:avLst/>
          </a:prstGeom>
          <a:noFill/>
        </p:spPr>
        <p:txBody>
          <a:bodyPr wrap="square" rtlCol="0">
            <a:spAutoFit/>
          </a:bodyPr>
          <a:lstStyle/>
          <a:p>
            <a:pPr algn="ctr"/>
            <a:r>
              <a:rPr lang="ja-JP" altLang="en-US" dirty="0"/>
              <a:t>テスト画面</a:t>
            </a:r>
            <a:endParaRPr lang="en-US" dirty="0"/>
          </a:p>
        </p:txBody>
      </p:sp>
      <p:sp>
        <p:nvSpPr>
          <p:cNvPr id="9" name="TextBox 8">
            <a:extLst>
              <a:ext uri="{FF2B5EF4-FFF2-40B4-BE49-F238E27FC236}">
                <a16:creationId xmlns:a16="http://schemas.microsoft.com/office/drawing/2014/main" id="{6F9A8B02-1EE3-E969-3ECD-71AA38C995E9}"/>
              </a:ext>
            </a:extLst>
          </p:cNvPr>
          <p:cNvSpPr txBox="1"/>
          <p:nvPr/>
        </p:nvSpPr>
        <p:spPr>
          <a:xfrm>
            <a:off x="8102180" y="5742047"/>
            <a:ext cx="3156533" cy="369332"/>
          </a:xfrm>
          <a:prstGeom prst="rect">
            <a:avLst/>
          </a:prstGeom>
          <a:noFill/>
        </p:spPr>
        <p:txBody>
          <a:bodyPr wrap="square" rtlCol="0">
            <a:spAutoFit/>
          </a:bodyPr>
          <a:lstStyle/>
          <a:p>
            <a:pPr algn="ctr"/>
            <a:r>
              <a:rPr lang="ja-JP" altLang="en-US" dirty="0"/>
              <a:t>結果画面</a:t>
            </a:r>
            <a:endParaRPr lang="en-US" dirty="0"/>
          </a:p>
        </p:txBody>
      </p:sp>
      <p:sp>
        <p:nvSpPr>
          <p:cNvPr id="10" name="TextBox 9">
            <a:extLst>
              <a:ext uri="{FF2B5EF4-FFF2-40B4-BE49-F238E27FC236}">
                <a16:creationId xmlns:a16="http://schemas.microsoft.com/office/drawing/2014/main" id="{597DA982-6122-F82A-DC92-DB694CF4D7CE}"/>
              </a:ext>
            </a:extLst>
          </p:cNvPr>
          <p:cNvSpPr txBox="1"/>
          <p:nvPr/>
        </p:nvSpPr>
        <p:spPr>
          <a:xfrm>
            <a:off x="630769" y="5768588"/>
            <a:ext cx="3156533" cy="369332"/>
          </a:xfrm>
          <a:prstGeom prst="rect">
            <a:avLst/>
          </a:prstGeom>
          <a:noFill/>
        </p:spPr>
        <p:txBody>
          <a:bodyPr wrap="square" rtlCol="0">
            <a:spAutoFit/>
          </a:bodyPr>
          <a:lstStyle/>
          <a:p>
            <a:pPr algn="ctr"/>
            <a:r>
              <a:rPr lang="ja-JP" altLang="en-US" dirty="0"/>
              <a:t>ローディングス画面</a:t>
            </a:r>
            <a:endParaRPr lang="en-US" dirty="0"/>
          </a:p>
        </p:txBody>
      </p:sp>
    </p:spTree>
    <p:extLst>
      <p:ext uri="{BB962C8B-B14F-4D97-AF65-F5344CB8AC3E}">
        <p14:creationId xmlns:p14="http://schemas.microsoft.com/office/powerpoint/2010/main" val="217578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2FA43C-55DD-9291-972F-152C138158F4}"/>
              </a:ext>
            </a:extLst>
          </p:cNvPr>
          <p:cNvSpPr>
            <a:spLocks noGrp="1"/>
          </p:cNvSpPr>
          <p:nvPr>
            <p:ph type="title"/>
          </p:nvPr>
        </p:nvSpPr>
        <p:spPr>
          <a:xfrm>
            <a:off x="627529" y="18256"/>
            <a:ext cx="2272425" cy="983230"/>
          </a:xfrm>
        </p:spPr>
        <p:txBody>
          <a:bodyPr/>
          <a:lstStyle/>
          <a:p>
            <a:r>
              <a:rPr lang="ja-JP" altLang="en-US" dirty="0"/>
              <a:t>工夫点</a:t>
            </a:r>
            <a:endParaRPr kumimoji="1" lang="ja-JP" altLang="en-US" dirty="0"/>
          </a:p>
        </p:txBody>
      </p:sp>
      <p:sp>
        <p:nvSpPr>
          <p:cNvPr id="3" name="コンテンツ プレースホルダー 2">
            <a:extLst>
              <a:ext uri="{FF2B5EF4-FFF2-40B4-BE49-F238E27FC236}">
                <a16:creationId xmlns:a16="http://schemas.microsoft.com/office/drawing/2014/main" id="{8F6C75BE-EEAC-8A65-ACD5-F23936F4B615}"/>
              </a:ext>
            </a:extLst>
          </p:cNvPr>
          <p:cNvSpPr>
            <a:spLocks noGrp="1"/>
          </p:cNvSpPr>
          <p:nvPr>
            <p:ph idx="1"/>
          </p:nvPr>
        </p:nvSpPr>
        <p:spPr>
          <a:xfrm>
            <a:off x="627529" y="1505176"/>
            <a:ext cx="10515600" cy="4351338"/>
          </a:xfrm>
        </p:spPr>
        <p:txBody>
          <a:bodyPr>
            <a:normAutofit/>
          </a:bodyPr>
          <a:lstStyle/>
          <a:p>
            <a:r>
              <a:rPr lang="ja-JP" altLang="en-US" sz="2400" dirty="0"/>
              <a:t>各行のコードにコメントを残す。これにより、次のメンテナンスを担当する人が作業しやすくなる。</a:t>
            </a:r>
            <a:endParaRPr lang="en-US" altLang="ja-JP" sz="2400" dirty="0"/>
          </a:p>
          <a:p>
            <a:r>
              <a:rPr lang="en-US" altLang="ja-JP" sz="2400" dirty="0"/>
              <a:t>GUI</a:t>
            </a:r>
            <a:r>
              <a:rPr lang="ja-JP" altLang="en-US" sz="2400" dirty="0"/>
              <a:t>とメインプロセスの間に割り込みを防ぐためにスレッドプロセスを利用する</a:t>
            </a:r>
            <a:endParaRPr lang="en-US" altLang="ja-JP" sz="2400" dirty="0"/>
          </a:p>
          <a:p>
            <a:r>
              <a:rPr lang="ja-JP" altLang="en-US" sz="2400" dirty="0"/>
              <a:t>ユーザーにより読みやすいフォントサイズを使用し、すべてのスクリーンサイズに対応するために「</a:t>
            </a:r>
            <a:r>
              <a:rPr lang="en-US" altLang="ja-JP" sz="2400" dirty="0" err="1"/>
              <a:t>font_size</a:t>
            </a:r>
            <a:r>
              <a:rPr lang="en-US" altLang="ja-JP" sz="2400" dirty="0"/>
              <a:t>: </a:t>
            </a:r>
            <a:r>
              <a:rPr lang="en-US" altLang="ja-JP" sz="2400" dirty="0" err="1"/>
              <a:t>self.width</a:t>
            </a:r>
            <a:r>
              <a:rPr lang="en-US" altLang="ja-JP" sz="2400" dirty="0"/>
              <a:t> / x</a:t>
            </a:r>
            <a:r>
              <a:rPr lang="ja-JP" altLang="en-US" sz="2400" dirty="0"/>
              <a:t>」を使用する。</a:t>
            </a:r>
            <a:endParaRPr lang="en-US" altLang="ja-JP" sz="2400" dirty="0"/>
          </a:p>
          <a:p>
            <a:endParaRPr kumimoji="1" lang="ja-JP" altLang="en-US" dirty="0"/>
          </a:p>
        </p:txBody>
      </p:sp>
      <p:cxnSp>
        <p:nvCxnSpPr>
          <p:cNvPr id="4" name="直線コネクタ 3">
            <a:extLst>
              <a:ext uri="{FF2B5EF4-FFF2-40B4-BE49-F238E27FC236}">
                <a16:creationId xmlns:a16="http://schemas.microsoft.com/office/drawing/2014/main" id="{EC1494A9-B898-D730-F977-E16ED1ADF33E}"/>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423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34087-D387-2788-E7CB-EA5316389707}"/>
              </a:ext>
            </a:extLst>
          </p:cNvPr>
          <p:cNvSpPr>
            <a:spLocks noGrp="1"/>
          </p:cNvSpPr>
          <p:nvPr>
            <p:ph type="title"/>
          </p:nvPr>
        </p:nvSpPr>
        <p:spPr>
          <a:xfrm>
            <a:off x="627529" y="-1"/>
            <a:ext cx="10515600" cy="1001487"/>
          </a:xfrm>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DC6F06A0-8189-458F-265C-6E764616FFF3}"/>
              </a:ext>
            </a:extLst>
          </p:cNvPr>
          <p:cNvSpPr>
            <a:spLocks noGrp="1"/>
          </p:cNvSpPr>
          <p:nvPr>
            <p:ph idx="1"/>
          </p:nvPr>
        </p:nvSpPr>
        <p:spPr>
          <a:xfrm>
            <a:off x="838200" y="1283855"/>
            <a:ext cx="10515600" cy="5412509"/>
          </a:xfrm>
        </p:spPr>
        <p:txBody>
          <a:bodyPr/>
          <a:lstStyle/>
          <a:p>
            <a:pPr marL="0" indent="0">
              <a:buNone/>
            </a:pPr>
            <a:r>
              <a:rPr kumimoji="1" lang="ja-JP" altLang="en-US" b="1" u="sng" dirty="0"/>
              <a:t>目的</a:t>
            </a:r>
            <a:endParaRPr lang="en-US" altLang="ja-JP" b="1" u="sng" dirty="0"/>
          </a:p>
          <a:p>
            <a:pPr marL="0" indent="0">
              <a:buNone/>
            </a:pPr>
            <a:r>
              <a:rPr kumimoji="1" lang="ja-JP" altLang="en-US" dirty="0"/>
              <a:t>アプリによるシステムの単純化と自動化</a:t>
            </a:r>
            <a:endParaRPr lang="en-US" altLang="ja-JP" sz="2400" dirty="0"/>
          </a:p>
          <a:p>
            <a:pPr marL="0" indent="0">
              <a:buNone/>
            </a:pPr>
            <a:endParaRPr kumimoji="1" lang="en-US" altLang="ja-JP" b="1" dirty="0"/>
          </a:p>
          <a:p>
            <a:pPr marL="0" indent="0">
              <a:buNone/>
            </a:pPr>
            <a:r>
              <a:rPr kumimoji="1" lang="ja-JP" altLang="en-US" b="1" dirty="0"/>
              <a:t>手段</a:t>
            </a:r>
            <a:endParaRPr lang="en-US" altLang="ja-JP" b="1" dirty="0"/>
          </a:p>
          <a:p>
            <a:pPr marL="0" indent="0">
              <a:buNone/>
            </a:pPr>
            <a:r>
              <a:rPr kumimoji="1" lang="en-US" altLang="ja-JP" dirty="0" err="1"/>
              <a:t>Kivy</a:t>
            </a:r>
            <a:r>
              <a:rPr kumimoji="1" lang="ja-JP" altLang="en-US" dirty="0"/>
              <a:t>アプリを利用してモバイルアプリ開発を行った</a:t>
            </a:r>
          </a:p>
          <a:p>
            <a:pPr marL="0" indent="0">
              <a:buNone/>
            </a:pPr>
            <a:endParaRPr kumimoji="1" lang="en-US" altLang="ja-JP" b="1" dirty="0"/>
          </a:p>
          <a:p>
            <a:pPr marL="0" indent="0">
              <a:buNone/>
            </a:pPr>
            <a:r>
              <a:rPr kumimoji="1" lang="ja-JP" altLang="en-US" b="1" dirty="0"/>
              <a:t>結論</a:t>
            </a:r>
            <a:endParaRPr kumimoji="1" lang="en-US" altLang="ja-JP" b="1" dirty="0"/>
          </a:p>
          <a:p>
            <a:pPr marL="0" indent="0">
              <a:buNone/>
            </a:pPr>
            <a:r>
              <a:rPr kumimoji="1" lang="ja-JP" altLang="en-US" dirty="0"/>
              <a:t>スマホアプリにより、より分かりやすいと使いやすいシステムを提供できた</a:t>
            </a:r>
          </a:p>
        </p:txBody>
      </p:sp>
      <p:cxnSp>
        <p:nvCxnSpPr>
          <p:cNvPr id="4" name="直線コネクタ 3">
            <a:extLst>
              <a:ext uri="{FF2B5EF4-FFF2-40B4-BE49-F238E27FC236}">
                <a16:creationId xmlns:a16="http://schemas.microsoft.com/office/drawing/2014/main" id="{B2F9CBEA-B1DD-F6D1-B1F9-0F56F3F3BC09}"/>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343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21DDA-3F60-4309-8F38-6DDCDBB77C4F}"/>
              </a:ext>
            </a:extLst>
          </p:cNvPr>
          <p:cNvSpPr>
            <a:spLocks noGrp="1"/>
          </p:cNvSpPr>
          <p:nvPr>
            <p:ph type="title"/>
          </p:nvPr>
        </p:nvSpPr>
        <p:spPr>
          <a:xfrm>
            <a:off x="627529" y="98290"/>
            <a:ext cx="3317454" cy="903196"/>
          </a:xfrm>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A600162-6B50-E164-1128-4DC44B553C73}"/>
              </a:ext>
            </a:extLst>
          </p:cNvPr>
          <p:cNvSpPr>
            <a:spLocks noGrp="1"/>
          </p:cNvSpPr>
          <p:nvPr>
            <p:ph idx="1"/>
          </p:nvPr>
        </p:nvSpPr>
        <p:spPr>
          <a:xfrm>
            <a:off x="838200" y="1712686"/>
            <a:ext cx="10515600" cy="5145314"/>
          </a:xfrm>
        </p:spPr>
        <p:txBody>
          <a:bodyPr/>
          <a:lstStyle/>
          <a:p>
            <a:r>
              <a:rPr lang="ja-JP" altLang="en-US" sz="2400" dirty="0"/>
              <a:t>以前のデータを保存するために</a:t>
            </a:r>
            <a:r>
              <a:rPr lang="en-US" altLang="ja-JP" sz="2400" dirty="0"/>
              <a:t>SQLite3</a:t>
            </a:r>
            <a:r>
              <a:rPr lang="ja-JP" altLang="en-US" sz="2400" dirty="0"/>
              <a:t>をデータベースとして使用する予定</a:t>
            </a:r>
            <a:endParaRPr lang="en-US" altLang="ja-JP" sz="2400" dirty="0"/>
          </a:p>
          <a:p>
            <a:r>
              <a:rPr lang="ja-JP" altLang="en-US" sz="2400" dirty="0"/>
              <a:t>ユニットテストと</a:t>
            </a:r>
            <a:r>
              <a:rPr lang="en-US" altLang="ja-JP" sz="2400" dirty="0"/>
              <a:t>GUI</a:t>
            </a:r>
            <a:r>
              <a:rPr lang="ja-JP" altLang="en-US" sz="2400" dirty="0"/>
              <a:t>テスト（両方とも</a:t>
            </a:r>
            <a:r>
              <a:rPr lang="en-US" altLang="ja-JP" sz="2400" dirty="0" err="1"/>
              <a:t>pytest</a:t>
            </a:r>
            <a:r>
              <a:rPr lang="ja-JP" altLang="en-US" sz="2400" dirty="0"/>
              <a:t>を使用）</a:t>
            </a:r>
            <a:endParaRPr lang="en-US" altLang="ja-JP" sz="2400" dirty="0"/>
          </a:p>
          <a:p>
            <a:r>
              <a:rPr lang="ja-JP" altLang="en-US" sz="2400" dirty="0"/>
              <a:t>フィードバックメカニズムを追加して、ユーザーがアプリの改善に役立つフィードバックを提供できるようにする。</a:t>
            </a:r>
            <a:endParaRPr lang="en-US" altLang="ja-JP" sz="2400" dirty="0"/>
          </a:p>
          <a:p>
            <a:r>
              <a:rPr lang="ja-JP" altLang="en-US" sz="2400" dirty="0"/>
              <a:t>アプリに関するドキュメンテーションを作成して、将来の開発者がアプリケーションの改善を続けることができるようにする。</a:t>
            </a:r>
            <a:endParaRPr lang="en-US" altLang="ja-JP" sz="2400" dirty="0"/>
          </a:p>
          <a:p>
            <a:r>
              <a:rPr lang="ja-JP" altLang="en-US" sz="2400" dirty="0"/>
              <a:t>結果を印刷してユーザーに渡すためにプリンターを使用する（すでにプリンターを購入済み）。</a:t>
            </a:r>
            <a:endParaRPr kumimoji="1" lang="en-US" altLang="ja-JP" sz="2400" dirty="0"/>
          </a:p>
          <a:p>
            <a:endParaRPr kumimoji="1" lang="en-US" altLang="ja-JP" dirty="0"/>
          </a:p>
        </p:txBody>
      </p:sp>
      <p:cxnSp>
        <p:nvCxnSpPr>
          <p:cNvPr id="4" name="直線コネクタ 3">
            <a:extLst>
              <a:ext uri="{FF2B5EF4-FFF2-40B4-BE49-F238E27FC236}">
                <a16:creationId xmlns:a16="http://schemas.microsoft.com/office/drawing/2014/main" id="{908B42A0-3B44-894E-D5BC-E296D5B097AB}"/>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60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DA4A-5CCF-7259-9D4C-6752F5B0827F}"/>
              </a:ext>
            </a:extLst>
          </p:cNvPr>
          <p:cNvSpPr>
            <a:spLocks noGrp="1"/>
          </p:cNvSpPr>
          <p:nvPr>
            <p:ph type="title"/>
          </p:nvPr>
        </p:nvSpPr>
        <p:spPr>
          <a:xfrm>
            <a:off x="627529" y="-117014"/>
            <a:ext cx="10515600" cy="1325563"/>
          </a:xfrm>
        </p:spPr>
        <p:txBody>
          <a:bodyPr/>
          <a:lstStyle/>
          <a:p>
            <a:r>
              <a:rPr lang="ja-JP" altLang="en-US" dirty="0"/>
              <a:t>補足｜</a:t>
            </a:r>
            <a:r>
              <a:rPr lang="en-US" altLang="ja-JP" dirty="0" err="1"/>
              <a:t>Kivy</a:t>
            </a:r>
            <a:endParaRPr lang="en-US" dirty="0"/>
          </a:p>
        </p:txBody>
      </p:sp>
      <p:sp>
        <p:nvSpPr>
          <p:cNvPr id="3" name="Content Placeholder 2">
            <a:extLst>
              <a:ext uri="{FF2B5EF4-FFF2-40B4-BE49-F238E27FC236}">
                <a16:creationId xmlns:a16="http://schemas.microsoft.com/office/drawing/2014/main" id="{57DBF572-88C9-63D7-1EE4-F07580B11B84}"/>
              </a:ext>
            </a:extLst>
          </p:cNvPr>
          <p:cNvSpPr>
            <a:spLocks noGrp="1"/>
          </p:cNvSpPr>
          <p:nvPr>
            <p:ph idx="1"/>
          </p:nvPr>
        </p:nvSpPr>
        <p:spPr>
          <a:xfrm>
            <a:off x="838200" y="1208549"/>
            <a:ext cx="10515600" cy="4968414"/>
          </a:xfrm>
        </p:spPr>
        <p:txBody>
          <a:bodyPr>
            <a:normAutofit/>
          </a:bodyPr>
          <a:lstStyle/>
          <a:p>
            <a:pPr>
              <a:lnSpc>
                <a:spcPct val="100000"/>
              </a:lnSpc>
            </a:pPr>
            <a:r>
              <a:rPr lang="en-US" altLang="ja-JP" sz="2000" dirty="0" err="1"/>
              <a:t>Kivy</a:t>
            </a:r>
            <a:r>
              <a:rPr lang="ja-JP" altLang="en-US" sz="2000" dirty="0"/>
              <a:t>はマルチタッチアプリケーションを開発するためのオープンソースライブラリです。 </a:t>
            </a:r>
            <a:r>
              <a:rPr lang="en-US" altLang="ja-JP" sz="2000" dirty="0" err="1"/>
              <a:t>Kivy</a:t>
            </a:r>
            <a:r>
              <a:rPr lang="ja-JP" altLang="en-US" sz="2000" dirty="0"/>
              <a:t>はクロスプラットフォーム（</a:t>
            </a:r>
            <a:r>
              <a:rPr lang="en-US" altLang="ja-JP" sz="2000" dirty="0"/>
              <a:t>Linux / OSX / Windows / Android / iOS</a:t>
            </a:r>
            <a:r>
              <a:rPr lang="ja-JP" altLang="en-US" sz="2000" dirty="0"/>
              <a:t>）で、</a:t>
            </a:r>
            <a:r>
              <a:rPr lang="en-US" altLang="ja-JP" sz="2000" dirty="0">
                <a:hlinkClick r:id="rId2"/>
              </a:rPr>
              <a:t>MIT </a:t>
            </a:r>
            <a:r>
              <a:rPr lang="ja-JP" altLang="en-US" sz="2000" dirty="0">
                <a:hlinkClick r:id="rId2"/>
              </a:rPr>
              <a:t>ライセンス</a:t>
            </a:r>
            <a:r>
              <a:rPr lang="ja-JP" altLang="en-US" sz="2000" dirty="0"/>
              <a:t> でリリースされている。</a:t>
            </a:r>
          </a:p>
          <a:p>
            <a:pPr>
              <a:lnSpc>
                <a:spcPct val="100000"/>
              </a:lnSpc>
            </a:pPr>
            <a:r>
              <a:rPr lang="en-US" altLang="ja-JP" sz="2000" dirty="0" err="1"/>
              <a:t>Kivy</a:t>
            </a:r>
            <a:r>
              <a:rPr lang="ja-JP" altLang="en-US" sz="2000" dirty="0"/>
              <a:t>は多くのマルチタッチ入力デバイス、マルチタッチ対応の</a:t>
            </a:r>
            <a:r>
              <a:rPr lang="en-US" altLang="ja-JP" sz="2000" dirty="0"/>
              <a:t>widget</a:t>
            </a:r>
            <a:r>
              <a:rPr lang="ja-JP" altLang="en-US" sz="2000" dirty="0"/>
              <a:t>ライブラリ、およびハードウェアアクセラレーションされた</a:t>
            </a:r>
            <a:r>
              <a:rPr lang="en-US" altLang="ja-JP" sz="2000" dirty="0"/>
              <a:t>OpenGL</a:t>
            </a:r>
            <a:r>
              <a:rPr lang="ja-JP" altLang="en-US" sz="2000" dirty="0"/>
              <a:t>による描画のネイティブサポートを備えている。 </a:t>
            </a:r>
            <a:r>
              <a:rPr lang="en-US" altLang="ja-JP" sz="2000" dirty="0" err="1"/>
              <a:t>Kivy</a:t>
            </a:r>
            <a:r>
              <a:rPr lang="ja-JP" altLang="en-US" sz="2000" dirty="0"/>
              <a:t>は可能な限り迅速かつ簡単にインタラクティブなアプリケーションを作成することに集中できるように設計されている。</a:t>
            </a:r>
          </a:p>
          <a:p>
            <a:pPr>
              <a:lnSpc>
                <a:spcPct val="100000"/>
              </a:lnSpc>
            </a:pPr>
            <a:r>
              <a:rPr lang="en-US" altLang="ja-JP" sz="2000" dirty="0" err="1"/>
              <a:t>Kivy</a:t>
            </a:r>
            <a:r>
              <a:rPr lang="ja-JP" altLang="en-US" sz="2000" dirty="0"/>
              <a:t>を使うと</a:t>
            </a:r>
            <a:r>
              <a:rPr lang="en-US" altLang="ja-JP" sz="2000" dirty="0"/>
              <a:t>Python</a:t>
            </a:r>
            <a:r>
              <a:rPr lang="ja-JP" altLang="en-US" sz="2000" dirty="0"/>
              <a:t>の動的な性質をフル活用できる。 アプリケーションに統合できる高品質で無料のライブラリが何千もある。 同時にパフォーマンス重視の部品は </a:t>
            </a:r>
            <a:r>
              <a:rPr lang="en-US" altLang="ja-JP" sz="2000" dirty="0" err="1">
                <a:hlinkClick r:id="rId3"/>
              </a:rPr>
              <a:t>Cython</a:t>
            </a:r>
            <a:r>
              <a:rPr lang="ja-JP" altLang="en-US" sz="2000" dirty="0"/>
              <a:t> を使用して実装される</a:t>
            </a:r>
          </a:p>
          <a:p>
            <a:pPr lvl="1"/>
            <a:endParaRPr lang="en-US" dirty="0"/>
          </a:p>
        </p:txBody>
      </p:sp>
      <p:cxnSp>
        <p:nvCxnSpPr>
          <p:cNvPr id="4" name="直線コネクタ 3">
            <a:extLst>
              <a:ext uri="{FF2B5EF4-FFF2-40B4-BE49-F238E27FC236}">
                <a16:creationId xmlns:a16="http://schemas.microsoft.com/office/drawing/2014/main" id="{AA76A91D-8E06-9B47-C46C-9C0F742EB246}"/>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71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DA4A-5CCF-7259-9D4C-6752F5B0827F}"/>
              </a:ext>
            </a:extLst>
          </p:cNvPr>
          <p:cNvSpPr>
            <a:spLocks noGrp="1"/>
          </p:cNvSpPr>
          <p:nvPr>
            <p:ph type="title"/>
          </p:nvPr>
        </p:nvSpPr>
        <p:spPr>
          <a:xfrm>
            <a:off x="627529" y="-117014"/>
            <a:ext cx="10515600" cy="1325563"/>
          </a:xfrm>
        </p:spPr>
        <p:txBody>
          <a:bodyPr/>
          <a:lstStyle/>
          <a:p>
            <a:r>
              <a:rPr lang="ja-JP" altLang="en-US" dirty="0"/>
              <a:t>補足｜</a:t>
            </a:r>
            <a:r>
              <a:rPr lang="en-US" altLang="ja-JP" dirty="0" err="1"/>
              <a:t>Buildozer</a:t>
            </a:r>
            <a:endParaRPr lang="en-US" dirty="0"/>
          </a:p>
        </p:txBody>
      </p:sp>
      <p:sp>
        <p:nvSpPr>
          <p:cNvPr id="3" name="Content Placeholder 2">
            <a:extLst>
              <a:ext uri="{FF2B5EF4-FFF2-40B4-BE49-F238E27FC236}">
                <a16:creationId xmlns:a16="http://schemas.microsoft.com/office/drawing/2014/main" id="{57DBF572-88C9-63D7-1EE4-F07580B11B84}"/>
              </a:ext>
            </a:extLst>
          </p:cNvPr>
          <p:cNvSpPr>
            <a:spLocks noGrp="1"/>
          </p:cNvSpPr>
          <p:nvPr>
            <p:ph idx="1"/>
          </p:nvPr>
        </p:nvSpPr>
        <p:spPr>
          <a:xfrm>
            <a:off x="838200" y="1208548"/>
            <a:ext cx="10515600" cy="5508135"/>
          </a:xfrm>
        </p:spPr>
        <p:txBody>
          <a:bodyPr>
            <a:normAutofit/>
          </a:bodyPr>
          <a:lstStyle/>
          <a:p>
            <a:pPr>
              <a:lnSpc>
                <a:spcPct val="100000"/>
              </a:lnSpc>
            </a:pPr>
            <a:r>
              <a:rPr lang="en-US" altLang="ja-JP" sz="2000" dirty="0" err="1"/>
              <a:t>Buildozer</a:t>
            </a:r>
            <a:r>
              <a:rPr lang="ja-JP" altLang="en-US" sz="2000" dirty="0"/>
              <a:t>は、モバイルアプリケーションを簡単にパッケージ化することを目的としたツールです。これはビルド全体のプロセスを自動化し、</a:t>
            </a:r>
            <a:r>
              <a:rPr lang="en-US" altLang="ja-JP" sz="2000" dirty="0"/>
              <a:t>Python-for-Android</a:t>
            </a:r>
            <a:r>
              <a:rPr lang="ja-JP" altLang="en-US" sz="2000" dirty="0"/>
              <a:t>、</a:t>
            </a:r>
            <a:r>
              <a:rPr lang="en-US" altLang="ja-JP" sz="2000" dirty="0"/>
              <a:t>Android SDK</a:t>
            </a:r>
            <a:r>
              <a:rPr lang="ja-JP" altLang="en-US" sz="2000" dirty="0"/>
              <a:t>、</a:t>
            </a:r>
            <a:r>
              <a:rPr lang="en-US" altLang="ja-JP" sz="2000" dirty="0"/>
              <a:t>NDK</a:t>
            </a:r>
            <a:r>
              <a:rPr lang="ja-JP" altLang="en-US" sz="2000" dirty="0"/>
              <a:t>などの必要なものをダウンロードする。</a:t>
            </a:r>
          </a:p>
          <a:p>
            <a:pPr>
              <a:lnSpc>
                <a:spcPct val="100000"/>
              </a:lnSpc>
            </a:pPr>
            <a:r>
              <a:rPr lang="en-US" altLang="ja-JP" sz="2000" dirty="0" err="1"/>
              <a:t>Buildozer</a:t>
            </a:r>
            <a:r>
              <a:rPr lang="ja-JP" altLang="en-US" sz="2000" dirty="0"/>
              <a:t>は、アプリケーションディレクトリにある</a:t>
            </a:r>
            <a:r>
              <a:rPr lang="en-US" altLang="ja-JP" sz="2000" dirty="0" err="1"/>
              <a:t>buildozer.spec</a:t>
            </a:r>
            <a:r>
              <a:rPr lang="ja-JP" altLang="en-US" sz="2000" dirty="0"/>
              <a:t>という名前のファイルを管理する。このファイルには、アプリケーションの要件やタイトル、アイコン、含まれるモジュールなどの設定が記述されている。</a:t>
            </a:r>
            <a:r>
              <a:rPr lang="en-US" altLang="ja-JP" sz="2000" dirty="0" err="1"/>
              <a:t>Buildozer</a:t>
            </a:r>
            <a:r>
              <a:rPr lang="ja-JP" altLang="en-US" sz="2000" dirty="0"/>
              <a:t>は仕様ファイルを使用して、</a:t>
            </a:r>
            <a:r>
              <a:rPr lang="en-US" altLang="ja-JP" sz="2000" dirty="0"/>
              <a:t>Android</a:t>
            </a:r>
            <a:r>
              <a:rPr lang="ja-JP" altLang="en-US" sz="2000" dirty="0"/>
              <a:t>、</a:t>
            </a:r>
            <a:r>
              <a:rPr lang="en-US" altLang="ja-JP" sz="2000" dirty="0"/>
              <a:t>iOS</a:t>
            </a:r>
            <a:r>
              <a:rPr lang="ja-JP" altLang="en-US" sz="2000" dirty="0"/>
              <a:t>などのプラットフォーム向けのパッケージを作成する。</a:t>
            </a:r>
          </a:p>
          <a:p>
            <a:pPr>
              <a:lnSpc>
                <a:spcPct val="100000"/>
              </a:lnSpc>
            </a:pPr>
            <a:r>
              <a:rPr lang="ja-JP" altLang="en-US" sz="2000" dirty="0"/>
              <a:t>現在、</a:t>
            </a:r>
            <a:r>
              <a:rPr lang="en-US" altLang="ja-JP" sz="2000" dirty="0" err="1"/>
              <a:t>Buildozer</a:t>
            </a:r>
            <a:r>
              <a:rPr lang="ja-JP" altLang="en-US" sz="2000" dirty="0"/>
              <a:t>は以下のプラットフォームに対するパッケージングをサポートしている：</a:t>
            </a:r>
          </a:p>
          <a:p>
            <a:pPr lvl="1">
              <a:lnSpc>
                <a:spcPct val="100000"/>
              </a:lnSpc>
            </a:pPr>
            <a:r>
              <a:rPr lang="en-US" altLang="ja-JP" sz="2000" dirty="0"/>
              <a:t>Android: Python for Android</a:t>
            </a:r>
            <a:r>
              <a:rPr lang="ja-JP" altLang="en-US" sz="2000" dirty="0"/>
              <a:t>を介して。</a:t>
            </a:r>
            <a:r>
              <a:rPr lang="en-US" altLang="ja-JP" sz="2000" dirty="0"/>
              <a:t>Android</a:t>
            </a:r>
            <a:r>
              <a:rPr lang="ja-JP" altLang="en-US" sz="2000" dirty="0"/>
              <a:t>用にコンパイルするには</a:t>
            </a:r>
            <a:r>
              <a:rPr lang="en-US" altLang="ja-JP" sz="2000" dirty="0"/>
              <a:t>Linux</a:t>
            </a:r>
            <a:r>
              <a:rPr lang="ja-JP" altLang="en-US" sz="2000" dirty="0"/>
              <a:t>または</a:t>
            </a:r>
            <a:r>
              <a:rPr lang="en-US" altLang="ja-JP" sz="2000" dirty="0"/>
              <a:t>OSX</a:t>
            </a:r>
            <a:r>
              <a:rPr lang="ja-JP" altLang="en-US" sz="2000" dirty="0"/>
              <a:t>のコンピュータが必要。</a:t>
            </a:r>
          </a:p>
          <a:p>
            <a:pPr lvl="1">
              <a:lnSpc>
                <a:spcPct val="100000"/>
              </a:lnSpc>
            </a:pPr>
            <a:r>
              <a:rPr lang="en-US" altLang="ja-JP" sz="2000" dirty="0"/>
              <a:t>iOS: </a:t>
            </a:r>
            <a:r>
              <a:rPr lang="en-US" altLang="ja-JP" sz="2000" dirty="0" err="1"/>
              <a:t>Kivy</a:t>
            </a:r>
            <a:r>
              <a:rPr lang="en-US" altLang="ja-JP" sz="2000" dirty="0"/>
              <a:t> iOS</a:t>
            </a:r>
            <a:r>
              <a:rPr lang="ja-JP" altLang="en-US" sz="2000" dirty="0"/>
              <a:t>を介して。</a:t>
            </a:r>
            <a:r>
              <a:rPr lang="en-US" altLang="ja-JP" sz="2000" dirty="0"/>
              <a:t>iOS</a:t>
            </a:r>
            <a:r>
              <a:rPr lang="ja-JP" altLang="en-US" sz="2000" dirty="0"/>
              <a:t>用にコンパイルするには</a:t>
            </a:r>
            <a:r>
              <a:rPr lang="en-US" altLang="ja-JP" sz="2000" dirty="0"/>
              <a:t>OSX</a:t>
            </a:r>
            <a:r>
              <a:rPr lang="ja-JP" altLang="en-US" sz="2000" dirty="0"/>
              <a:t>のコンピュータが必要。</a:t>
            </a:r>
          </a:p>
          <a:p>
            <a:pPr lvl="1"/>
            <a:endParaRPr lang="en-US" dirty="0"/>
          </a:p>
        </p:txBody>
      </p:sp>
      <p:cxnSp>
        <p:nvCxnSpPr>
          <p:cNvPr id="4" name="直線コネクタ 3">
            <a:extLst>
              <a:ext uri="{FF2B5EF4-FFF2-40B4-BE49-F238E27FC236}">
                <a16:creationId xmlns:a16="http://schemas.microsoft.com/office/drawing/2014/main" id="{AA76A91D-8E06-9B47-C46C-9C0F742EB246}"/>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044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2E6F6-5141-5BAF-3E53-BA61917C43CA}"/>
              </a:ext>
            </a:extLst>
          </p:cNvPr>
          <p:cNvSpPr>
            <a:spLocks noGrp="1"/>
          </p:cNvSpPr>
          <p:nvPr>
            <p:ph type="title"/>
          </p:nvPr>
        </p:nvSpPr>
        <p:spPr>
          <a:xfrm>
            <a:off x="838200" y="18255"/>
            <a:ext cx="10515600" cy="1325563"/>
          </a:xfrm>
        </p:spPr>
        <p:txBody>
          <a:bodyPr/>
          <a:lstStyle/>
          <a:p>
            <a:r>
              <a:rPr kumimoji="1" lang="ja-JP" altLang="en-US" dirty="0"/>
              <a:t>背景</a:t>
            </a:r>
            <a:r>
              <a:rPr kumimoji="1" lang="en-US" altLang="ja-JP" dirty="0"/>
              <a:t>|</a:t>
            </a:r>
            <a:r>
              <a:rPr kumimoji="1" lang="ja-JP" altLang="en-US" dirty="0"/>
              <a:t>ロコモティブシンドローム</a:t>
            </a:r>
          </a:p>
        </p:txBody>
      </p:sp>
      <p:sp>
        <p:nvSpPr>
          <p:cNvPr id="3" name="コンテンツ プレースホルダー 2">
            <a:extLst>
              <a:ext uri="{FF2B5EF4-FFF2-40B4-BE49-F238E27FC236}">
                <a16:creationId xmlns:a16="http://schemas.microsoft.com/office/drawing/2014/main" id="{60E52389-B80F-9E2E-B0AA-21DF0F937F5F}"/>
              </a:ext>
            </a:extLst>
          </p:cNvPr>
          <p:cNvSpPr>
            <a:spLocks noGrp="1"/>
          </p:cNvSpPr>
          <p:nvPr>
            <p:ph idx="1"/>
          </p:nvPr>
        </p:nvSpPr>
        <p:spPr>
          <a:xfrm>
            <a:off x="838200" y="1343818"/>
            <a:ext cx="10515600" cy="4833145"/>
          </a:xfrm>
        </p:spPr>
        <p:txBody>
          <a:bodyPr/>
          <a:lstStyle/>
          <a:p>
            <a:r>
              <a:rPr kumimoji="1" lang="ja-JP" altLang="en-US" dirty="0"/>
              <a:t>ロコモとはロコモティブシンドロームの略称であり、運動器症候群のことである。人間は加齢と共に移動機能を低下するが，その低下のペースは平均より早い場合，ロコモ発症の可能性があり，移動機能に障害が生じ，支援が必要となることがある．</a:t>
            </a:r>
            <a:r>
              <a:rPr kumimoji="1" lang="en-US" altLang="ja-JP" dirty="0"/>
              <a:t>2007</a:t>
            </a:r>
            <a:r>
              <a:rPr kumimoji="1" lang="ja-JP" altLang="en-US" dirty="0"/>
              <a:t>年日本整形外科学会がロコモの概念を提案し、人間の基礎移動機能（立ち上がる機能や歩く機能）の低下の早期予防を促している。</a:t>
            </a:r>
            <a:endParaRPr kumimoji="1" lang="en-US" altLang="ja-JP" dirty="0"/>
          </a:p>
          <a:p>
            <a:endParaRPr lang="en-US" altLang="ja-JP" dirty="0"/>
          </a:p>
        </p:txBody>
      </p:sp>
      <p:cxnSp>
        <p:nvCxnSpPr>
          <p:cNvPr id="4" name="直線コネクタ 3">
            <a:extLst>
              <a:ext uri="{FF2B5EF4-FFF2-40B4-BE49-F238E27FC236}">
                <a16:creationId xmlns:a16="http://schemas.microsoft.com/office/drawing/2014/main" id="{7DD9A562-38E3-A276-0960-D06CBE9DB605}"/>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7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677F6-2B6C-A612-31E0-CD623AB88590}"/>
              </a:ext>
            </a:extLst>
          </p:cNvPr>
          <p:cNvSpPr>
            <a:spLocks noGrp="1"/>
          </p:cNvSpPr>
          <p:nvPr>
            <p:ph type="title"/>
          </p:nvPr>
        </p:nvSpPr>
        <p:spPr>
          <a:xfrm>
            <a:off x="627529" y="0"/>
            <a:ext cx="10515600" cy="1325563"/>
          </a:xfrm>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09E2E89B-28CB-A1F2-874D-FAE7783D57B8}"/>
              </a:ext>
            </a:extLst>
          </p:cNvPr>
          <p:cNvSpPr>
            <a:spLocks noGrp="1"/>
          </p:cNvSpPr>
          <p:nvPr>
            <p:ph idx="1"/>
          </p:nvPr>
        </p:nvSpPr>
        <p:spPr>
          <a:xfrm>
            <a:off x="838200" y="1445000"/>
            <a:ext cx="10515600" cy="491375"/>
          </a:xfrm>
        </p:spPr>
        <p:txBody>
          <a:bodyPr/>
          <a:lstStyle/>
          <a:p>
            <a:pPr marL="0" indent="0">
              <a:buNone/>
            </a:pPr>
            <a:r>
              <a:rPr kumimoji="1" lang="ja-JP" altLang="en-US" dirty="0"/>
              <a:t>立ち上がりテスト</a:t>
            </a:r>
          </a:p>
        </p:txBody>
      </p:sp>
      <p:pic>
        <p:nvPicPr>
          <p:cNvPr id="5" name="図 4">
            <a:extLst>
              <a:ext uri="{FF2B5EF4-FFF2-40B4-BE49-F238E27FC236}">
                <a16:creationId xmlns:a16="http://schemas.microsoft.com/office/drawing/2014/main" id="{B955B8C0-27BB-3BDA-6755-6A6F744D76D5}"/>
              </a:ext>
            </a:extLst>
          </p:cNvPr>
          <p:cNvPicPr>
            <a:picLocks noChangeAspect="1"/>
          </p:cNvPicPr>
          <p:nvPr/>
        </p:nvPicPr>
        <p:blipFill>
          <a:blip r:embed="rId3"/>
          <a:stretch>
            <a:fillRect/>
          </a:stretch>
        </p:blipFill>
        <p:spPr>
          <a:xfrm>
            <a:off x="1145185" y="2376684"/>
            <a:ext cx="8766761" cy="3356828"/>
          </a:xfrm>
          <a:prstGeom prst="rect">
            <a:avLst/>
          </a:prstGeom>
        </p:spPr>
      </p:pic>
      <p:cxnSp>
        <p:nvCxnSpPr>
          <p:cNvPr id="4" name="直線コネクタ 3">
            <a:extLst>
              <a:ext uri="{FF2B5EF4-FFF2-40B4-BE49-F238E27FC236}">
                <a16:creationId xmlns:a16="http://schemas.microsoft.com/office/drawing/2014/main" id="{112F80AA-F251-FB25-6131-3EA5DAB6E7CD}"/>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0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D153B-F444-E60C-5746-9479F2CDB723}"/>
              </a:ext>
            </a:extLst>
          </p:cNvPr>
          <p:cNvSpPr>
            <a:spLocks noGrp="1"/>
          </p:cNvSpPr>
          <p:nvPr>
            <p:ph type="title"/>
          </p:nvPr>
        </p:nvSpPr>
        <p:spPr>
          <a:xfrm>
            <a:off x="627529" y="0"/>
            <a:ext cx="10515600" cy="1325563"/>
          </a:xfrm>
        </p:spPr>
        <p:txBody>
          <a:bodyPr/>
          <a:lstStyle/>
          <a:p>
            <a:r>
              <a:rPr kumimoji="1" lang="ja-JP" altLang="en-US" dirty="0"/>
              <a:t>既存システムの構造構造</a:t>
            </a:r>
          </a:p>
        </p:txBody>
      </p:sp>
      <p:sp>
        <p:nvSpPr>
          <p:cNvPr id="3" name="コンテンツ プレースホルダー 2">
            <a:extLst>
              <a:ext uri="{FF2B5EF4-FFF2-40B4-BE49-F238E27FC236}">
                <a16:creationId xmlns:a16="http://schemas.microsoft.com/office/drawing/2014/main" id="{78531A27-120E-55F7-702E-5A6A209D251C}"/>
              </a:ext>
            </a:extLst>
          </p:cNvPr>
          <p:cNvSpPr>
            <a:spLocks noGrp="1"/>
          </p:cNvSpPr>
          <p:nvPr>
            <p:ph idx="1"/>
          </p:nvPr>
        </p:nvSpPr>
        <p:spPr>
          <a:xfrm>
            <a:off x="838200" y="1840539"/>
            <a:ext cx="5257800" cy="4502799"/>
          </a:xfrm>
        </p:spPr>
        <p:txBody>
          <a:bodyPr>
            <a:normAutofit/>
          </a:bodyPr>
          <a:lstStyle/>
          <a:p>
            <a:r>
              <a:rPr kumimoji="1" lang="ja-JP" altLang="en-US" sz="2000" dirty="0"/>
              <a:t>手動で動かせないといけない</a:t>
            </a:r>
            <a:endParaRPr kumimoji="1" lang="en-US" altLang="ja-JP" sz="2000" dirty="0"/>
          </a:p>
          <a:p>
            <a:r>
              <a:rPr kumimoji="1" lang="ja-JP" altLang="en-US" sz="2000" dirty="0"/>
              <a:t>検査官がいないと自ら出来ない</a:t>
            </a:r>
            <a:endParaRPr kumimoji="1" lang="en-US" altLang="ja-JP" sz="2000" dirty="0"/>
          </a:p>
          <a:p>
            <a:r>
              <a:rPr lang="ja-JP" altLang="en-US" sz="2000" dirty="0"/>
              <a:t>結果は一般人には分かりにくい</a:t>
            </a:r>
            <a:endParaRPr kumimoji="1" lang="ja-JP" altLang="en-US" sz="2000" dirty="0"/>
          </a:p>
        </p:txBody>
      </p:sp>
      <p:pic>
        <p:nvPicPr>
          <p:cNvPr id="5" name="図 4">
            <a:extLst>
              <a:ext uri="{FF2B5EF4-FFF2-40B4-BE49-F238E27FC236}">
                <a16:creationId xmlns:a16="http://schemas.microsoft.com/office/drawing/2014/main" id="{CA6C9485-AE27-1793-0C25-161D849DEB72}"/>
              </a:ext>
            </a:extLst>
          </p:cNvPr>
          <p:cNvPicPr>
            <a:picLocks noChangeAspect="1"/>
          </p:cNvPicPr>
          <p:nvPr/>
        </p:nvPicPr>
        <p:blipFill rotWithShape="1">
          <a:blip r:embed="rId2"/>
          <a:srcRect l="59632"/>
          <a:stretch/>
        </p:blipFill>
        <p:spPr>
          <a:xfrm>
            <a:off x="7402285" y="1325563"/>
            <a:ext cx="2743200" cy="4998702"/>
          </a:xfrm>
          <a:prstGeom prst="rect">
            <a:avLst/>
          </a:prstGeom>
          <a:ln>
            <a:solidFill>
              <a:schemeClr val="tx1"/>
            </a:solidFill>
          </a:ln>
        </p:spPr>
      </p:pic>
      <p:cxnSp>
        <p:nvCxnSpPr>
          <p:cNvPr id="4" name="直線コネクタ 3">
            <a:extLst>
              <a:ext uri="{FF2B5EF4-FFF2-40B4-BE49-F238E27FC236}">
                <a16:creationId xmlns:a16="http://schemas.microsoft.com/office/drawing/2014/main" id="{2C77A99A-6EEA-1419-CE31-CA25988FD364}"/>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C9199DDC-BA56-6C96-9891-31676A183407}"/>
              </a:ext>
            </a:extLst>
          </p:cNvPr>
          <p:cNvSpPr txBox="1">
            <a:spLocks/>
          </p:cNvSpPr>
          <p:nvPr/>
        </p:nvSpPr>
        <p:spPr>
          <a:xfrm>
            <a:off x="838200" y="1150326"/>
            <a:ext cx="1719349" cy="482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問題点：</a:t>
            </a:r>
            <a:endParaRPr lang="en-US" altLang="ja-JP" dirty="0"/>
          </a:p>
        </p:txBody>
      </p:sp>
    </p:spTree>
    <p:extLst>
      <p:ext uri="{BB962C8B-B14F-4D97-AF65-F5344CB8AC3E}">
        <p14:creationId xmlns:p14="http://schemas.microsoft.com/office/powerpoint/2010/main" val="191298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47D01-C3F2-5BA5-9EFA-D68F229565AD}"/>
              </a:ext>
            </a:extLst>
          </p:cNvPr>
          <p:cNvSpPr>
            <a:spLocks noGrp="1"/>
          </p:cNvSpPr>
          <p:nvPr>
            <p:ph type="title"/>
          </p:nvPr>
        </p:nvSpPr>
        <p:spPr>
          <a:xfrm>
            <a:off x="627529" y="18255"/>
            <a:ext cx="10515600" cy="1325563"/>
          </a:xfrm>
        </p:spPr>
        <p:txBody>
          <a:bodyPr/>
          <a:lstStyle/>
          <a:p>
            <a:r>
              <a:rPr kumimoji="1" lang="ja-JP" altLang="en-US" dirty="0"/>
              <a:t>目的、</a:t>
            </a:r>
            <a:r>
              <a:rPr lang="ja-JP" altLang="en-US" dirty="0"/>
              <a:t>手法</a:t>
            </a:r>
            <a:endParaRPr kumimoji="1" lang="ja-JP" altLang="en-US" dirty="0"/>
          </a:p>
        </p:txBody>
      </p:sp>
      <p:sp>
        <p:nvSpPr>
          <p:cNvPr id="3" name="コンテンツ プレースホルダー 2">
            <a:extLst>
              <a:ext uri="{FF2B5EF4-FFF2-40B4-BE49-F238E27FC236}">
                <a16:creationId xmlns:a16="http://schemas.microsoft.com/office/drawing/2014/main" id="{DE8B89B4-0C89-DAA8-6205-CA6B55449547}"/>
              </a:ext>
            </a:extLst>
          </p:cNvPr>
          <p:cNvSpPr>
            <a:spLocks noGrp="1"/>
          </p:cNvSpPr>
          <p:nvPr>
            <p:ph idx="1"/>
          </p:nvPr>
        </p:nvSpPr>
        <p:spPr>
          <a:xfrm>
            <a:off x="627529" y="1343818"/>
            <a:ext cx="10515600" cy="4351338"/>
          </a:xfrm>
        </p:spPr>
        <p:txBody>
          <a:bodyPr>
            <a:normAutofit/>
          </a:bodyPr>
          <a:lstStyle/>
          <a:p>
            <a:r>
              <a:rPr kumimoji="1" lang="ja-JP" altLang="en-US" b="1" dirty="0"/>
              <a:t>目的</a:t>
            </a:r>
            <a:endParaRPr kumimoji="1" lang="en-US" altLang="ja-JP" b="1" dirty="0"/>
          </a:p>
          <a:p>
            <a:pPr lvl="1"/>
            <a:r>
              <a:rPr kumimoji="1" lang="ja-JP" altLang="en-US" dirty="0"/>
              <a:t>アプリによるシステムの単純化と自動化</a:t>
            </a:r>
            <a:endParaRPr lang="en-US" altLang="ja-JP" sz="2400" dirty="0"/>
          </a:p>
          <a:p>
            <a:r>
              <a:rPr kumimoji="1" lang="ja-JP" altLang="en-US" b="1" dirty="0"/>
              <a:t>手法</a:t>
            </a:r>
            <a:endParaRPr kumimoji="1" lang="en-US" altLang="ja-JP" b="1" dirty="0"/>
          </a:p>
          <a:p>
            <a:pPr lvl="1"/>
            <a:r>
              <a:rPr kumimoji="1" lang="en-US" altLang="ja-JP" dirty="0" err="1"/>
              <a:t>Kivy</a:t>
            </a:r>
            <a:r>
              <a:rPr kumimoji="1" lang="ja-JP" altLang="en-US" dirty="0"/>
              <a:t>アプリを利用してモバイルアプリ開発を行った</a:t>
            </a:r>
          </a:p>
        </p:txBody>
      </p:sp>
      <p:cxnSp>
        <p:nvCxnSpPr>
          <p:cNvPr id="4" name="直線コネクタ 3">
            <a:extLst>
              <a:ext uri="{FF2B5EF4-FFF2-40B4-BE49-F238E27FC236}">
                <a16:creationId xmlns:a16="http://schemas.microsoft.com/office/drawing/2014/main" id="{6453A793-81DB-BD1A-60B5-2D3AAE315793}"/>
              </a:ext>
            </a:extLst>
          </p:cNvPr>
          <p:cNvCxnSpPr>
            <a:cxnSpLocks/>
          </p:cNvCxnSpPr>
          <p:nvPr/>
        </p:nvCxnSpPr>
        <p:spPr>
          <a:xfrm>
            <a:off x="627529" y="963779"/>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55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C5B7C-15C1-D1E7-37E0-142123321562}"/>
              </a:ext>
            </a:extLst>
          </p:cNvPr>
          <p:cNvSpPr>
            <a:spLocks noGrp="1"/>
          </p:cNvSpPr>
          <p:nvPr>
            <p:ph type="title"/>
          </p:nvPr>
        </p:nvSpPr>
        <p:spPr>
          <a:xfrm>
            <a:off x="627529" y="100884"/>
            <a:ext cx="3220880" cy="891175"/>
          </a:xfrm>
        </p:spPr>
        <p:txBody>
          <a:bodyPr>
            <a:normAutofit/>
          </a:bodyPr>
          <a:lstStyle/>
          <a:p>
            <a:r>
              <a:rPr kumimoji="1" lang="ja-JP" altLang="en-US" sz="3600" dirty="0"/>
              <a:t>言語と環境</a:t>
            </a:r>
          </a:p>
        </p:txBody>
      </p:sp>
      <p:graphicFrame>
        <p:nvGraphicFramePr>
          <p:cNvPr id="5" name="コンテンツ プレースホルダー 2">
            <a:extLst>
              <a:ext uri="{FF2B5EF4-FFF2-40B4-BE49-F238E27FC236}">
                <a16:creationId xmlns:a16="http://schemas.microsoft.com/office/drawing/2014/main" id="{331CCF77-3229-7A23-88F8-37DB3CC755CB}"/>
              </a:ext>
            </a:extLst>
          </p:cNvPr>
          <p:cNvGraphicFramePr>
            <a:graphicFrameLocks noGrp="1"/>
          </p:cNvGraphicFramePr>
          <p:nvPr>
            <p:ph idx="1"/>
            <p:extLst>
              <p:ext uri="{D42A27DB-BD31-4B8C-83A1-F6EECF244321}">
                <p14:modId xmlns:p14="http://schemas.microsoft.com/office/powerpoint/2010/main" val="1302071775"/>
              </p:ext>
            </p:extLst>
          </p:nvPr>
        </p:nvGraphicFramePr>
        <p:xfrm>
          <a:off x="1864146" y="1010914"/>
          <a:ext cx="10726271"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直線コネクタ 2">
            <a:extLst>
              <a:ext uri="{FF2B5EF4-FFF2-40B4-BE49-F238E27FC236}">
                <a16:creationId xmlns:a16="http://schemas.microsoft.com/office/drawing/2014/main" id="{AEF4449F-EDFB-F607-331D-7462864678B5}"/>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49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アドレス画面</a:t>
            </a:r>
            <a:r>
              <a:rPr kumimoji="1" lang="en-US" altLang="ja-JP" sz="2800" dirty="0"/>
              <a:t>(</a:t>
            </a:r>
            <a:r>
              <a:rPr lang="en-US" altLang="ja-JP" sz="2800" dirty="0"/>
              <a:t>Address</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a:bodyPr>
          <a:lstStyle/>
          <a:p>
            <a:r>
              <a:rPr lang="ja-JP" altLang="en-US" sz="2000" dirty="0"/>
              <a:t>サーバーの</a:t>
            </a:r>
            <a:r>
              <a:rPr lang="en-US" altLang="ja-JP" sz="2000" dirty="0"/>
              <a:t>IP</a:t>
            </a:r>
            <a:r>
              <a:rPr lang="ja-JP" altLang="en-US" sz="2000" dirty="0"/>
              <a:t>アドレスをテキストフィールドに入力して接続する画面である</a:t>
            </a:r>
            <a:endParaRPr lang="en-US" altLang="ja-JP" sz="2000" dirty="0"/>
          </a:p>
          <a:p>
            <a:r>
              <a:rPr lang="ja-JP" altLang="en-US" sz="2000" dirty="0"/>
              <a:t>ユーザーがサーバーに正常に接続できない場合のガイドラインも一緒に挿入する</a:t>
            </a:r>
            <a:endParaRPr lang="en-US" altLang="ja-JP"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2C5B2021-9737-B696-9B18-083F11BCA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747" y="1132114"/>
            <a:ext cx="3451053" cy="5100054"/>
          </a:xfrm>
          <a:prstGeom prst="rect">
            <a:avLst/>
          </a:prstGeom>
        </p:spPr>
      </p:pic>
    </p:spTree>
    <p:extLst>
      <p:ext uri="{BB962C8B-B14F-4D97-AF65-F5344CB8AC3E}">
        <p14:creationId xmlns:p14="http://schemas.microsoft.com/office/powerpoint/2010/main" val="380640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sz="2800" dirty="0"/>
              <a:t>タイトル画面</a:t>
            </a:r>
            <a:r>
              <a:rPr kumimoji="1" lang="en-US" altLang="ja-JP" sz="2800" dirty="0"/>
              <a:t>(</a:t>
            </a:r>
            <a:r>
              <a:rPr lang="en-US" altLang="ja-JP" sz="2800" dirty="0"/>
              <a:t>Title</a:t>
            </a:r>
            <a:r>
              <a:rPr kumimoji="1" lang="ja-JP" altLang="en-US" sz="2800" dirty="0"/>
              <a:t> </a:t>
            </a:r>
            <a:r>
              <a:rPr kumimoji="1" lang="en-US" altLang="ja-JP" sz="2800" dirty="0"/>
              <a:t>Window</a:t>
            </a:r>
            <a:r>
              <a:rPr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160520"/>
          </a:xfrm>
        </p:spPr>
        <p:txBody>
          <a:bodyPr>
            <a:normAutofit/>
          </a:bodyPr>
          <a:lstStyle/>
          <a:p>
            <a:r>
              <a:rPr lang="ja-JP" altLang="en-US" sz="2000" dirty="0"/>
              <a:t>アプリの全体とシステム全体の説明画面。</a:t>
            </a:r>
            <a:endParaRPr lang="en-US" altLang="ja-JP" sz="2000" dirty="0"/>
          </a:p>
          <a:p>
            <a:r>
              <a:rPr lang="ja-JP" altLang="en-US" sz="2000" dirty="0"/>
              <a:t>以下の画面と機能はここからアクセスが可能：</a:t>
            </a:r>
            <a:endParaRPr lang="en-US" altLang="ja-JP" sz="2000" dirty="0"/>
          </a:p>
          <a:p>
            <a:pPr marL="800100" lvl="1" indent="-342900">
              <a:buFont typeface="+mj-lt"/>
              <a:buAutoNum type="arabicPeriod"/>
            </a:pPr>
            <a:r>
              <a:rPr lang="ja-JP" altLang="en-US" sz="2000" dirty="0"/>
              <a:t>説明画面</a:t>
            </a:r>
            <a:endParaRPr lang="en-US" altLang="ja-JP" sz="2000" dirty="0"/>
          </a:p>
          <a:p>
            <a:pPr marL="800100" lvl="1" indent="-342900">
              <a:buFont typeface="+mj-lt"/>
              <a:buAutoNum type="arabicPeriod"/>
            </a:pPr>
            <a:r>
              <a:rPr lang="ja-JP" altLang="en-US" sz="2000" dirty="0"/>
              <a:t>メンテナンス画面</a:t>
            </a:r>
            <a:r>
              <a:rPr lang="en-US" altLang="ja-JP" sz="2000" dirty="0"/>
              <a:t> </a:t>
            </a:r>
          </a:p>
          <a:p>
            <a:pPr marL="800100" lvl="1" indent="-342900">
              <a:buFont typeface="+mj-lt"/>
              <a:buAutoNum type="arabicPeriod"/>
            </a:pPr>
            <a:r>
              <a:rPr lang="ja-JP" altLang="en-US" sz="2000" dirty="0"/>
              <a:t>シャットダウンと再起動機能</a:t>
            </a:r>
            <a:r>
              <a:rPr lang="en-US" altLang="ja-JP" sz="2000" dirty="0"/>
              <a:t>(</a:t>
            </a:r>
            <a:r>
              <a:rPr lang="ja-JP" altLang="en-US" sz="2000" dirty="0"/>
              <a:t>センサー異常が発生するたび再起動操作を提案する</a:t>
            </a:r>
            <a:r>
              <a:rPr lang="en-US" altLang="ja-JP" sz="2000" dirty="0"/>
              <a:t>)</a:t>
            </a:r>
          </a:p>
          <a:p>
            <a:r>
              <a:rPr lang="ja-JP" altLang="en-US" sz="2000" dirty="0"/>
              <a:t>誤操作を避けるためにシャットダウンボタンを押す度確認ポップアップを表示する。</a:t>
            </a:r>
            <a:endParaRPr kumimoji="1" lang="ja-JP" altLang="en-US"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テキスト, アプリケーション, Teams&#10;&#10;自動的に生成された説明">
            <a:extLst>
              <a:ext uri="{FF2B5EF4-FFF2-40B4-BE49-F238E27FC236}">
                <a16:creationId xmlns:a16="http://schemas.microsoft.com/office/drawing/2014/main" id="{CC359BE9-7355-DA1D-035B-574D2994F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015" y="1071154"/>
            <a:ext cx="3507847" cy="5166558"/>
          </a:xfrm>
          <a:prstGeom prst="rect">
            <a:avLst/>
          </a:prstGeom>
        </p:spPr>
      </p:pic>
      <p:sp>
        <p:nvSpPr>
          <p:cNvPr id="5" name="Oval 4">
            <a:extLst>
              <a:ext uri="{FF2B5EF4-FFF2-40B4-BE49-F238E27FC236}">
                <a16:creationId xmlns:a16="http://schemas.microsoft.com/office/drawing/2014/main" id="{56D9A530-789C-BABD-3F4C-B9AC537BF942}"/>
              </a:ext>
            </a:extLst>
          </p:cNvPr>
          <p:cNvSpPr/>
          <p:nvPr/>
        </p:nvSpPr>
        <p:spPr>
          <a:xfrm>
            <a:off x="10955894" y="1314602"/>
            <a:ext cx="374469" cy="36671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lang="en-US" dirty="0">
              <a:solidFill>
                <a:schemeClr val="tx1"/>
              </a:solidFill>
            </a:endParaRPr>
          </a:p>
        </p:txBody>
      </p:sp>
      <p:sp>
        <p:nvSpPr>
          <p:cNvPr id="6" name="Oval 5">
            <a:extLst>
              <a:ext uri="{FF2B5EF4-FFF2-40B4-BE49-F238E27FC236}">
                <a16:creationId xmlns:a16="http://schemas.microsoft.com/office/drawing/2014/main" id="{EAB87F69-3E38-144C-5A4F-86A2D81A05CF}"/>
              </a:ext>
            </a:extLst>
          </p:cNvPr>
          <p:cNvSpPr/>
          <p:nvPr/>
        </p:nvSpPr>
        <p:spPr>
          <a:xfrm>
            <a:off x="10223282" y="1000587"/>
            <a:ext cx="374469" cy="36671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lang="en-US" dirty="0">
              <a:solidFill>
                <a:schemeClr val="tx1"/>
              </a:solidFill>
            </a:endParaRPr>
          </a:p>
        </p:txBody>
      </p:sp>
      <p:sp>
        <p:nvSpPr>
          <p:cNvPr id="8" name="Oval 7">
            <a:extLst>
              <a:ext uri="{FF2B5EF4-FFF2-40B4-BE49-F238E27FC236}">
                <a16:creationId xmlns:a16="http://schemas.microsoft.com/office/drawing/2014/main" id="{B7CDE190-6DBE-7694-14F1-D534DDE71DEA}"/>
              </a:ext>
            </a:extLst>
          </p:cNvPr>
          <p:cNvSpPr/>
          <p:nvPr/>
        </p:nvSpPr>
        <p:spPr>
          <a:xfrm>
            <a:off x="7264783" y="1183945"/>
            <a:ext cx="374469" cy="36671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lang="en-US" dirty="0">
              <a:solidFill>
                <a:schemeClr val="tx1"/>
              </a:solidFill>
            </a:endParaRPr>
          </a:p>
        </p:txBody>
      </p:sp>
    </p:spTree>
    <p:extLst>
      <p:ext uri="{BB962C8B-B14F-4D97-AF65-F5344CB8AC3E}">
        <p14:creationId xmlns:p14="http://schemas.microsoft.com/office/powerpoint/2010/main" val="209793855"/>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1D2A34"/>
      </a:dk2>
      <a:lt2>
        <a:srgbClr val="E2E4E8"/>
      </a:lt2>
      <a:accent1>
        <a:srgbClr val="D89126"/>
      </a:accent1>
      <a:accent2>
        <a:srgbClr val="D53A17"/>
      </a:accent2>
      <a:accent3>
        <a:srgbClr val="E72956"/>
      </a:accent3>
      <a:accent4>
        <a:srgbClr val="D51793"/>
      </a:accent4>
      <a:accent5>
        <a:srgbClr val="DA29E7"/>
      </a:accent5>
      <a:accent6>
        <a:srgbClr val="7917D5"/>
      </a:accent6>
      <a:hlink>
        <a:srgbClr val="3F72BF"/>
      </a:hlink>
      <a:folHlink>
        <a:srgbClr val="7F7F7F"/>
      </a:folHlink>
    </a:clrScheme>
    <a:fontScheme name="Custom 3">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TotalTime>
  <Words>3260</Words>
  <Application>Microsoft Office PowerPoint</Application>
  <PresentationFormat>Widescreen</PresentationFormat>
  <Paragraphs>132</Paragraphs>
  <Slides>25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Meiryo</vt:lpstr>
      <vt:lpstr>游ゴシック</vt:lpstr>
      <vt:lpstr>游ゴシック Light</vt:lpstr>
      <vt:lpstr>Arial</vt:lpstr>
      <vt:lpstr>Calibri</vt:lpstr>
      <vt:lpstr>BrushVTI</vt:lpstr>
      <vt:lpstr>Office テーマ</vt:lpstr>
      <vt:lpstr>Kivy環境によるロコモ年齢測定システムのモバイルアプリ開発</vt:lpstr>
      <vt:lpstr>目次</vt:lpstr>
      <vt:lpstr>背景|ロコモティブシンドローム</vt:lpstr>
      <vt:lpstr>背景</vt:lpstr>
      <vt:lpstr>既存システムの構造構造</vt:lpstr>
      <vt:lpstr>目的、手法</vt:lpstr>
      <vt:lpstr>言語と環境</vt:lpstr>
      <vt:lpstr>アドレス画面(Address Window）</vt:lpstr>
      <vt:lpstr>タイトル画面(Title Window）</vt:lpstr>
      <vt:lpstr>説明画面(Explanation Window）</vt:lpstr>
      <vt:lpstr>入力画面(Input Window）</vt:lpstr>
      <vt:lpstr>ローディング画面(Loading Window）</vt:lpstr>
      <vt:lpstr>テスト画面(Test Window）</vt:lpstr>
      <vt:lpstr>練習画面(Practice Window）</vt:lpstr>
      <vt:lpstr>結果画面(Result Window）</vt:lpstr>
      <vt:lpstr>メンテナンス画面(Maintenance Window）</vt:lpstr>
      <vt:lpstr>グラフ画面(Graph Window）</vt:lpstr>
      <vt:lpstr>フィードバック画面(Feedback Window）</vt:lpstr>
      <vt:lpstr>アプリの流れ</vt:lpstr>
      <vt:lpstr>アプリの流れ</vt:lpstr>
      <vt:lpstr>工夫点</vt:lpstr>
      <vt:lpstr>まとめ</vt:lpstr>
      <vt:lpstr>今後の課題</vt:lpstr>
      <vt:lpstr>補足｜Kivy</vt:lpstr>
      <vt:lpstr>補足｜Buildozer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LOCOMOTION</dc:title>
  <dc:creator>ＭＵＨＡＭＭＡＤ　ＡＦＩＱ　ＢＩＮ　ＭＯＨＤ　ＦＡＤＺＩＬ</dc:creator>
  <cp:lastModifiedBy>ＭＵＨＡＭＭＡＤ　ＡＦＩＱ　ＢＩＮ　ＭＯＨＤ　ＦＡＤＺＩＬ</cp:lastModifiedBy>
  <cp:revision>9</cp:revision>
  <cp:lastPrinted>2023-09-27T07:45:41Z</cp:lastPrinted>
  <dcterms:created xsi:type="dcterms:W3CDTF">2023-09-11T05:20:46Z</dcterms:created>
  <dcterms:modified xsi:type="dcterms:W3CDTF">2023-12-04T04:01:02Z</dcterms:modified>
</cp:coreProperties>
</file>