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no_load-VoltagePro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peak_load-VoltagePro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no_load-VoltagePro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peak_load-VoltagePro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no_load-VoltagePro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iq%20Hafizuddin\Documents\MATLAB\01-STATIC-DUMA-AMEND\peak_load-VoltagePro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11kV Distribution Network Voltage Profile under No-Load Condition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parallel!$B$2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parallel!$B$3:$B$40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A5-42D9-B3DB-836F2C268F7E}"/>
            </c:ext>
          </c:extLst>
        </c:ser>
        <c:ser>
          <c:idx val="2"/>
          <c:order val="1"/>
          <c:tx>
            <c:strRef>
              <c:f>parallel!$C$2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parallel!$C$3:$C$40</c:f>
              <c:numCache>
                <c:formatCode>General</c:formatCode>
                <c:ptCount val="38"/>
                <c:pt idx="0">
                  <c:v>1.0004</c:v>
                </c:pt>
                <c:pt idx="1">
                  <c:v>1.0005999999999999</c:v>
                </c:pt>
                <c:pt idx="2">
                  <c:v>1.0007999999999999</c:v>
                </c:pt>
                <c:pt idx="3">
                  <c:v>1.0008999999999999</c:v>
                </c:pt>
                <c:pt idx="4">
                  <c:v>1.0009999999999999</c:v>
                </c:pt>
                <c:pt idx="5">
                  <c:v>1.0004</c:v>
                </c:pt>
                <c:pt idx="6">
                  <c:v>1.0004999999999999</c:v>
                </c:pt>
                <c:pt idx="7">
                  <c:v>1.0005999999999999</c:v>
                </c:pt>
                <c:pt idx="8">
                  <c:v>1.0006999999999999</c:v>
                </c:pt>
                <c:pt idx="9">
                  <c:v>1.0006999999999999</c:v>
                </c:pt>
                <c:pt idx="10">
                  <c:v>1.0006999999999999</c:v>
                </c:pt>
                <c:pt idx="11">
                  <c:v>1.0005999999999999</c:v>
                </c:pt>
                <c:pt idx="12">
                  <c:v>1.0005999999999999</c:v>
                </c:pt>
                <c:pt idx="13">
                  <c:v>1.0005999999999999</c:v>
                </c:pt>
                <c:pt idx="14">
                  <c:v>1.0004</c:v>
                </c:pt>
                <c:pt idx="15">
                  <c:v>1.0005999999999999</c:v>
                </c:pt>
                <c:pt idx="16">
                  <c:v>1.0011000000000001</c:v>
                </c:pt>
                <c:pt idx="17">
                  <c:v>1.0016</c:v>
                </c:pt>
                <c:pt idx="18">
                  <c:v>1.0017</c:v>
                </c:pt>
                <c:pt idx="19">
                  <c:v>1.0004999999999999</c:v>
                </c:pt>
                <c:pt idx="20">
                  <c:v>1.0004999999999999</c:v>
                </c:pt>
                <c:pt idx="21">
                  <c:v>1.0009999999999999</c:v>
                </c:pt>
                <c:pt idx="22">
                  <c:v>1.0012000000000001</c:v>
                </c:pt>
                <c:pt idx="23">
                  <c:v>1.0015000000000001</c:v>
                </c:pt>
                <c:pt idx="24">
                  <c:v>1.0015000000000001</c:v>
                </c:pt>
                <c:pt idx="25">
                  <c:v>1.0016</c:v>
                </c:pt>
                <c:pt idx="26">
                  <c:v>1.0008999999999999</c:v>
                </c:pt>
                <c:pt idx="27">
                  <c:v>1.0008999999999999</c:v>
                </c:pt>
                <c:pt idx="28">
                  <c:v>1.0009999999999999</c:v>
                </c:pt>
                <c:pt idx="29">
                  <c:v>1.0004</c:v>
                </c:pt>
                <c:pt idx="30">
                  <c:v>1.0005999999999999</c:v>
                </c:pt>
                <c:pt idx="31">
                  <c:v>1.0005999999999999</c:v>
                </c:pt>
                <c:pt idx="32">
                  <c:v>1.0004</c:v>
                </c:pt>
                <c:pt idx="33">
                  <c:v>1.0007999999999999</c:v>
                </c:pt>
                <c:pt idx="34">
                  <c:v>1.0009999999999999</c:v>
                </c:pt>
                <c:pt idx="35">
                  <c:v>1.0009999999999999</c:v>
                </c:pt>
                <c:pt idx="36">
                  <c:v>1.0005999999999999</c:v>
                </c:pt>
                <c:pt idx="37">
                  <c:v>1.0006999999999999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A5-42D9-B3DB-836F2C268F7E}"/>
            </c:ext>
          </c:extLst>
        </c:ser>
        <c:ser>
          <c:idx val="3"/>
          <c:order val="2"/>
          <c:tx>
            <c:strRef>
              <c:f>parallel!$D$2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parallel!$D$3:$D$40</c:f>
              <c:numCache>
                <c:formatCode>General</c:formatCode>
                <c:ptCount val="38"/>
                <c:pt idx="0">
                  <c:v>1.0006999999999999</c:v>
                </c:pt>
                <c:pt idx="1">
                  <c:v>1.0012000000000001</c:v>
                </c:pt>
                <c:pt idx="2">
                  <c:v>1.0015000000000001</c:v>
                </c:pt>
                <c:pt idx="3">
                  <c:v>1.0018</c:v>
                </c:pt>
                <c:pt idx="4">
                  <c:v>1.0019</c:v>
                </c:pt>
                <c:pt idx="5">
                  <c:v>1.0006999999999999</c:v>
                </c:pt>
                <c:pt idx="6">
                  <c:v>1.0008999999999999</c:v>
                </c:pt>
                <c:pt idx="7">
                  <c:v>1.0013000000000001</c:v>
                </c:pt>
                <c:pt idx="8">
                  <c:v>1.0013000000000001</c:v>
                </c:pt>
                <c:pt idx="9">
                  <c:v>1.0013000000000001</c:v>
                </c:pt>
                <c:pt idx="10">
                  <c:v>1.0015000000000001</c:v>
                </c:pt>
                <c:pt idx="11">
                  <c:v>1.0011000000000001</c:v>
                </c:pt>
                <c:pt idx="12">
                  <c:v>1.0012000000000001</c:v>
                </c:pt>
                <c:pt idx="13">
                  <c:v>1.0013000000000001</c:v>
                </c:pt>
                <c:pt idx="14">
                  <c:v>1.0008999999999999</c:v>
                </c:pt>
                <c:pt idx="15">
                  <c:v>1.0012000000000001</c:v>
                </c:pt>
                <c:pt idx="16">
                  <c:v>1.0023</c:v>
                </c:pt>
                <c:pt idx="17">
                  <c:v>1.0032000000000001</c:v>
                </c:pt>
                <c:pt idx="18">
                  <c:v>1.0033000000000001</c:v>
                </c:pt>
                <c:pt idx="19">
                  <c:v>1.0008999999999999</c:v>
                </c:pt>
                <c:pt idx="20">
                  <c:v>1.0009999999999999</c:v>
                </c:pt>
                <c:pt idx="21">
                  <c:v>1.0019</c:v>
                </c:pt>
                <c:pt idx="22">
                  <c:v>1.0024</c:v>
                </c:pt>
                <c:pt idx="23">
                  <c:v>1.0028999999999999</c:v>
                </c:pt>
                <c:pt idx="24">
                  <c:v>1.0031000000000001</c:v>
                </c:pt>
                <c:pt idx="25">
                  <c:v>1.0031000000000001</c:v>
                </c:pt>
                <c:pt idx="26">
                  <c:v>1.0018</c:v>
                </c:pt>
                <c:pt idx="27">
                  <c:v>1.0019</c:v>
                </c:pt>
                <c:pt idx="28">
                  <c:v>1.002</c:v>
                </c:pt>
                <c:pt idx="29">
                  <c:v>1.0008999999999999</c:v>
                </c:pt>
                <c:pt idx="30">
                  <c:v>1.0011000000000001</c:v>
                </c:pt>
                <c:pt idx="31">
                  <c:v>1.0012000000000001</c:v>
                </c:pt>
                <c:pt idx="32">
                  <c:v>1.0007999999999999</c:v>
                </c:pt>
                <c:pt idx="33">
                  <c:v>1.0015000000000001</c:v>
                </c:pt>
                <c:pt idx="34">
                  <c:v>1.0019</c:v>
                </c:pt>
                <c:pt idx="35">
                  <c:v>1.002</c:v>
                </c:pt>
                <c:pt idx="36">
                  <c:v>1.0013000000000001</c:v>
                </c:pt>
                <c:pt idx="37">
                  <c:v>1.0013000000000001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A5-42D9-B3DB-836F2C268F7E}"/>
            </c:ext>
          </c:extLst>
        </c:ser>
        <c:ser>
          <c:idx val="4"/>
          <c:order val="3"/>
          <c:tx>
            <c:strRef>
              <c:f>parallel!$E$2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parallel!$E$3:$E$40</c:f>
              <c:numCache>
                <c:formatCode>General</c:formatCode>
                <c:ptCount val="38"/>
                <c:pt idx="0">
                  <c:v>1.0009999999999999</c:v>
                </c:pt>
                <c:pt idx="1">
                  <c:v>1.0017</c:v>
                </c:pt>
                <c:pt idx="2">
                  <c:v>1.0023</c:v>
                </c:pt>
                <c:pt idx="3">
                  <c:v>1.0025999999999999</c:v>
                </c:pt>
                <c:pt idx="4">
                  <c:v>1.0027999999999999</c:v>
                </c:pt>
                <c:pt idx="5">
                  <c:v>1.0009999999999999</c:v>
                </c:pt>
                <c:pt idx="6">
                  <c:v>1.0013000000000001</c:v>
                </c:pt>
                <c:pt idx="7">
                  <c:v>1.0019</c:v>
                </c:pt>
                <c:pt idx="8">
                  <c:v>1.0019</c:v>
                </c:pt>
                <c:pt idx="9">
                  <c:v>1.002</c:v>
                </c:pt>
                <c:pt idx="10">
                  <c:v>1.0021</c:v>
                </c:pt>
                <c:pt idx="11">
                  <c:v>1.0016</c:v>
                </c:pt>
                <c:pt idx="12">
                  <c:v>1.0018</c:v>
                </c:pt>
                <c:pt idx="13">
                  <c:v>1.0018</c:v>
                </c:pt>
                <c:pt idx="14">
                  <c:v>1.0012000000000001</c:v>
                </c:pt>
                <c:pt idx="15">
                  <c:v>1.0018</c:v>
                </c:pt>
                <c:pt idx="16">
                  <c:v>1.0033000000000001</c:v>
                </c:pt>
                <c:pt idx="17">
                  <c:v>1.0046999999999999</c:v>
                </c:pt>
                <c:pt idx="18">
                  <c:v>1.0048999999999999</c:v>
                </c:pt>
                <c:pt idx="19">
                  <c:v>1.0013000000000001</c:v>
                </c:pt>
                <c:pt idx="20">
                  <c:v>1.0015000000000001</c:v>
                </c:pt>
                <c:pt idx="21">
                  <c:v>1.0027999999999999</c:v>
                </c:pt>
                <c:pt idx="22">
                  <c:v>1.0036</c:v>
                </c:pt>
                <c:pt idx="23">
                  <c:v>1.0043</c:v>
                </c:pt>
                <c:pt idx="24">
                  <c:v>1.0044999999999999</c:v>
                </c:pt>
                <c:pt idx="25">
                  <c:v>1.0046999999999999</c:v>
                </c:pt>
                <c:pt idx="26">
                  <c:v>1.0025999999999999</c:v>
                </c:pt>
                <c:pt idx="27">
                  <c:v>1.0026999999999999</c:v>
                </c:pt>
                <c:pt idx="28">
                  <c:v>1.0029999999999999</c:v>
                </c:pt>
                <c:pt idx="29">
                  <c:v>1.0012000000000001</c:v>
                </c:pt>
                <c:pt idx="30">
                  <c:v>1.0016</c:v>
                </c:pt>
                <c:pt idx="31">
                  <c:v>1.0017</c:v>
                </c:pt>
                <c:pt idx="32">
                  <c:v>1.0012000000000001</c:v>
                </c:pt>
                <c:pt idx="33">
                  <c:v>1.0023</c:v>
                </c:pt>
                <c:pt idx="34">
                  <c:v>1.0027999999999999</c:v>
                </c:pt>
                <c:pt idx="35">
                  <c:v>1.0029999999999999</c:v>
                </c:pt>
                <c:pt idx="36">
                  <c:v>1.0019</c:v>
                </c:pt>
                <c:pt idx="37">
                  <c:v>1.0019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A5-42D9-B3DB-836F2C268F7E}"/>
            </c:ext>
          </c:extLst>
        </c:ser>
        <c:ser>
          <c:idx val="5"/>
          <c:order val="4"/>
          <c:tx>
            <c:strRef>
              <c:f>parallel!$F$2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parallel!$F$3:$F$40</c:f>
              <c:numCache>
                <c:formatCode>General</c:formatCode>
                <c:ptCount val="38"/>
                <c:pt idx="0">
                  <c:v>1.0012000000000001</c:v>
                </c:pt>
                <c:pt idx="1">
                  <c:v>1.0022</c:v>
                </c:pt>
                <c:pt idx="2">
                  <c:v>1.0029999999999999</c:v>
                </c:pt>
                <c:pt idx="3">
                  <c:v>1.0035000000000001</c:v>
                </c:pt>
                <c:pt idx="4">
                  <c:v>1.0037</c:v>
                </c:pt>
                <c:pt idx="5">
                  <c:v>1.0013000000000001</c:v>
                </c:pt>
                <c:pt idx="6">
                  <c:v>1.0017</c:v>
                </c:pt>
                <c:pt idx="7">
                  <c:v>1.0024</c:v>
                </c:pt>
                <c:pt idx="8">
                  <c:v>1.0025999999999999</c:v>
                </c:pt>
                <c:pt idx="9">
                  <c:v>1.0025999999999999</c:v>
                </c:pt>
                <c:pt idx="10">
                  <c:v>1.0027999999999999</c:v>
                </c:pt>
                <c:pt idx="11">
                  <c:v>1.0021</c:v>
                </c:pt>
                <c:pt idx="12">
                  <c:v>1.0023</c:v>
                </c:pt>
                <c:pt idx="13">
                  <c:v>1.0024</c:v>
                </c:pt>
                <c:pt idx="14">
                  <c:v>1.0016</c:v>
                </c:pt>
                <c:pt idx="15">
                  <c:v>1.0024</c:v>
                </c:pt>
                <c:pt idx="16">
                  <c:v>1.0044</c:v>
                </c:pt>
                <c:pt idx="17">
                  <c:v>1.0063</c:v>
                </c:pt>
                <c:pt idx="18">
                  <c:v>1.0065</c:v>
                </c:pt>
                <c:pt idx="19">
                  <c:v>1.0017</c:v>
                </c:pt>
                <c:pt idx="20">
                  <c:v>1.002</c:v>
                </c:pt>
                <c:pt idx="21">
                  <c:v>1.0037</c:v>
                </c:pt>
                <c:pt idx="22">
                  <c:v>1.0046999999999999</c:v>
                </c:pt>
                <c:pt idx="23">
                  <c:v>1.0056</c:v>
                </c:pt>
                <c:pt idx="24">
                  <c:v>1.006</c:v>
                </c:pt>
                <c:pt idx="25">
                  <c:v>1.0062</c:v>
                </c:pt>
                <c:pt idx="26">
                  <c:v>1.0035000000000001</c:v>
                </c:pt>
                <c:pt idx="27">
                  <c:v>1.0036</c:v>
                </c:pt>
                <c:pt idx="28">
                  <c:v>1.0039</c:v>
                </c:pt>
                <c:pt idx="29">
                  <c:v>1.0016</c:v>
                </c:pt>
                <c:pt idx="30">
                  <c:v>1.0021</c:v>
                </c:pt>
                <c:pt idx="31">
                  <c:v>1.0022</c:v>
                </c:pt>
                <c:pt idx="32">
                  <c:v>1.0015000000000001</c:v>
                </c:pt>
                <c:pt idx="33">
                  <c:v>1.0029999999999999</c:v>
                </c:pt>
                <c:pt idx="34">
                  <c:v>1.0037</c:v>
                </c:pt>
                <c:pt idx="35">
                  <c:v>1.0039</c:v>
                </c:pt>
                <c:pt idx="36">
                  <c:v>1.0024</c:v>
                </c:pt>
                <c:pt idx="37">
                  <c:v>1.0024999999999999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A5-42D9-B3DB-836F2C268F7E}"/>
            </c:ext>
          </c:extLst>
        </c:ser>
        <c:ser>
          <c:idx val="6"/>
          <c:order val="5"/>
          <c:tx>
            <c:strRef>
              <c:f>parallel!$G$2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parallel!$G$3:$G$40</c:f>
              <c:numCache>
                <c:formatCode>General</c:formatCode>
                <c:ptCount val="38"/>
                <c:pt idx="0">
                  <c:v>1.0015000000000001</c:v>
                </c:pt>
                <c:pt idx="1">
                  <c:v>1.0026999999999999</c:v>
                </c:pt>
                <c:pt idx="2">
                  <c:v>1.0037</c:v>
                </c:pt>
                <c:pt idx="3">
                  <c:v>1.0043</c:v>
                </c:pt>
                <c:pt idx="4">
                  <c:v>1.0045999999999999</c:v>
                </c:pt>
                <c:pt idx="5">
                  <c:v>1.0016</c:v>
                </c:pt>
                <c:pt idx="6">
                  <c:v>1.0021</c:v>
                </c:pt>
                <c:pt idx="7">
                  <c:v>1.0029999999999999</c:v>
                </c:pt>
                <c:pt idx="8">
                  <c:v>1.0031000000000001</c:v>
                </c:pt>
                <c:pt idx="9">
                  <c:v>1.0032000000000001</c:v>
                </c:pt>
                <c:pt idx="10">
                  <c:v>1.0035000000000001</c:v>
                </c:pt>
                <c:pt idx="11">
                  <c:v>1.0025999999999999</c:v>
                </c:pt>
                <c:pt idx="12">
                  <c:v>1.0027999999999999</c:v>
                </c:pt>
                <c:pt idx="13">
                  <c:v>1.0029999999999999</c:v>
                </c:pt>
                <c:pt idx="14">
                  <c:v>1.002</c:v>
                </c:pt>
                <c:pt idx="15">
                  <c:v>1.0028999999999999</c:v>
                </c:pt>
                <c:pt idx="16">
                  <c:v>1.0055000000000001</c:v>
                </c:pt>
                <c:pt idx="17">
                  <c:v>1.0078</c:v>
                </c:pt>
                <c:pt idx="18">
                  <c:v>1.0081</c:v>
                </c:pt>
                <c:pt idx="19">
                  <c:v>1.0021</c:v>
                </c:pt>
                <c:pt idx="20">
                  <c:v>1.0024</c:v>
                </c:pt>
                <c:pt idx="21">
                  <c:v>1.0045999999999999</c:v>
                </c:pt>
                <c:pt idx="22">
                  <c:v>1.0058</c:v>
                </c:pt>
                <c:pt idx="23">
                  <c:v>1.0069999999999999</c:v>
                </c:pt>
                <c:pt idx="24">
                  <c:v>1.0075000000000001</c:v>
                </c:pt>
                <c:pt idx="25">
                  <c:v>1.0077</c:v>
                </c:pt>
                <c:pt idx="26">
                  <c:v>1.0043</c:v>
                </c:pt>
                <c:pt idx="27">
                  <c:v>1.0044999999999999</c:v>
                </c:pt>
                <c:pt idx="28">
                  <c:v>1.0047999999999999</c:v>
                </c:pt>
                <c:pt idx="29">
                  <c:v>1.002</c:v>
                </c:pt>
                <c:pt idx="30">
                  <c:v>1.0025999999999999</c:v>
                </c:pt>
                <c:pt idx="31">
                  <c:v>1.0026999999999999</c:v>
                </c:pt>
                <c:pt idx="32">
                  <c:v>1.0018</c:v>
                </c:pt>
                <c:pt idx="33">
                  <c:v>1.0036</c:v>
                </c:pt>
                <c:pt idx="34">
                  <c:v>1.0044999999999999</c:v>
                </c:pt>
                <c:pt idx="35">
                  <c:v>1.0047999999999999</c:v>
                </c:pt>
                <c:pt idx="36">
                  <c:v>1.0029999999999999</c:v>
                </c:pt>
                <c:pt idx="37">
                  <c:v>1.0029999999999999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A5-42D9-B3DB-836F2C268F7E}"/>
            </c:ext>
          </c:extLst>
        </c:ser>
        <c:ser>
          <c:idx val="7"/>
          <c:order val="6"/>
          <c:tx>
            <c:strRef>
              <c:f>parallel!$H$2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parallel!$H$3:$H$40</c:f>
              <c:numCache>
                <c:formatCode>General</c:formatCode>
                <c:ptCount val="38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A5-42D9-B3DB-836F2C268F7E}"/>
            </c:ext>
          </c:extLst>
        </c:ser>
        <c:ser>
          <c:idx val="8"/>
          <c:order val="7"/>
          <c:tx>
            <c:strRef>
              <c:f>parallel!$I$2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parallel!$I$3:$I$40</c:f>
              <c:numCache>
                <c:formatCode>General</c:formatCode>
                <c:ptCount val="38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A5-42D9-B3DB-836F2C268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058767"/>
        <c:axId val="1550048783"/>
      </c:lineChart>
      <c:catAx>
        <c:axId val="1550058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48783"/>
        <c:crosses val="autoZero"/>
        <c:auto val="1"/>
        <c:lblAlgn val="ctr"/>
        <c:lblOffset val="100"/>
        <c:noMultiLvlLbl val="0"/>
      </c:catAx>
      <c:valAx>
        <c:axId val="1550048783"/>
        <c:scaling>
          <c:orientation val="minMax"/>
          <c:min val="0.945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1" i="0" baseline="0" dirty="0">
                    <a:effectLst/>
                  </a:rPr>
                  <a:t>VOLTAGE PROFILE (P.U)</a:t>
                </a:r>
                <a:endParaRPr lang="en-GB" sz="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58767"/>
        <c:crosses val="autoZero"/>
        <c:crossBetween val="midCat"/>
        <c:majorUnit val="5.000000000000001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11kV Distribution Network Voltage Profile under Peak-Load Condition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parallel!$B$2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parallel!$B$3:$B$40</c:f>
              <c:numCache>
                <c:formatCode>General</c:formatCode>
                <c:ptCount val="38"/>
                <c:pt idx="0">
                  <c:v>0.97240000000000004</c:v>
                </c:pt>
                <c:pt idx="1">
                  <c:v>0.96682000000000001</c:v>
                </c:pt>
                <c:pt idx="2">
                  <c:v>0.96264000000000005</c:v>
                </c:pt>
                <c:pt idx="3">
                  <c:v>0.95984000000000003</c:v>
                </c:pt>
                <c:pt idx="4">
                  <c:v>0.95845000000000002</c:v>
                </c:pt>
                <c:pt idx="5">
                  <c:v>0.97213000000000005</c:v>
                </c:pt>
                <c:pt idx="6">
                  <c:v>0.97119</c:v>
                </c:pt>
                <c:pt idx="7">
                  <c:v>0.96875999999999995</c:v>
                </c:pt>
                <c:pt idx="8">
                  <c:v>0.96792999999999996</c:v>
                </c:pt>
                <c:pt idx="9">
                  <c:v>0.96779000000000004</c:v>
                </c:pt>
                <c:pt idx="10">
                  <c:v>0.96684999999999999</c:v>
                </c:pt>
                <c:pt idx="11">
                  <c:v>0.96435999999999999</c:v>
                </c:pt>
                <c:pt idx="12">
                  <c:v>0.96318999999999999</c:v>
                </c:pt>
                <c:pt idx="13">
                  <c:v>0.96265999999999996</c:v>
                </c:pt>
                <c:pt idx="14">
                  <c:v>0.97116999999999998</c:v>
                </c:pt>
                <c:pt idx="15">
                  <c:v>0.96994000000000002</c:v>
                </c:pt>
                <c:pt idx="16">
                  <c:v>0.96743999999999997</c:v>
                </c:pt>
                <c:pt idx="17">
                  <c:v>0.96677000000000002</c:v>
                </c:pt>
                <c:pt idx="18">
                  <c:v>0.96677000000000002</c:v>
                </c:pt>
                <c:pt idx="19">
                  <c:v>0.97148000000000001</c:v>
                </c:pt>
                <c:pt idx="20">
                  <c:v>0.97138999999999998</c:v>
                </c:pt>
                <c:pt idx="21">
                  <c:v>0.96467000000000003</c:v>
                </c:pt>
                <c:pt idx="22">
                  <c:v>0.96153999999999995</c:v>
                </c:pt>
                <c:pt idx="23">
                  <c:v>0.95911000000000002</c:v>
                </c:pt>
                <c:pt idx="24">
                  <c:v>0.95811000000000002</c:v>
                </c:pt>
                <c:pt idx="25">
                  <c:v>0.95752999999999999</c:v>
                </c:pt>
                <c:pt idx="26">
                  <c:v>0.95804</c:v>
                </c:pt>
                <c:pt idx="27">
                  <c:v>0.95738999999999996</c:v>
                </c:pt>
                <c:pt idx="28">
                  <c:v>0.95576000000000005</c:v>
                </c:pt>
                <c:pt idx="29">
                  <c:v>0.97038999999999997</c:v>
                </c:pt>
                <c:pt idx="30">
                  <c:v>0.96919999999999995</c:v>
                </c:pt>
                <c:pt idx="31">
                  <c:v>0.96901000000000004</c:v>
                </c:pt>
                <c:pt idx="32">
                  <c:v>0.97211999999999998</c:v>
                </c:pt>
                <c:pt idx="33">
                  <c:v>0.96477999999999997</c:v>
                </c:pt>
                <c:pt idx="34">
                  <c:v>0.96169000000000004</c:v>
                </c:pt>
                <c:pt idx="35">
                  <c:v>0.96059000000000005</c:v>
                </c:pt>
                <c:pt idx="36">
                  <c:v>0.96914999999999996</c:v>
                </c:pt>
                <c:pt idx="37">
                  <c:v>0.96911999999999998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7-4AFE-B0B6-DC59F60FA061}"/>
            </c:ext>
          </c:extLst>
        </c:ser>
        <c:ser>
          <c:idx val="2"/>
          <c:order val="1"/>
          <c:tx>
            <c:strRef>
              <c:f>parallel!$C$2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parallel!$C$3:$C$40</c:f>
              <c:numCache>
                <c:formatCode>General</c:formatCode>
                <c:ptCount val="38"/>
                <c:pt idx="0">
                  <c:v>0.97297999999999996</c:v>
                </c:pt>
                <c:pt idx="1">
                  <c:v>0.96767000000000003</c:v>
                </c:pt>
                <c:pt idx="2">
                  <c:v>0.96369000000000005</c:v>
                </c:pt>
                <c:pt idx="3">
                  <c:v>0.96103000000000005</c:v>
                </c:pt>
                <c:pt idx="4">
                  <c:v>0.9597</c:v>
                </c:pt>
                <c:pt idx="5">
                  <c:v>0.97274000000000005</c:v>
                </c:pt>
                <c:pt idx="6">
                  <c:v>0.97189000000000003</c:v>
                </c:pt>
                <c:pt idx="7">
                  <c:v>0.96965000000000001</c:v>
                </c:pt>
                <c:pt idx="8">
                  <c:v>0.96884999999999999</c:v>
                </c:pt>
                <c:pt idx="9">
                  <c:v>0.96872000000000003</c:v>
                </c:pt>
                <c:pt idx="10">
                  <c:v>0.96784999999999999</c:v>
                </c:pt>
                <c:pt idx="11">
                  <c:v>0.96518000000000004</c:v>
                </c:pt>
                <c:pt idx="12">
                  <c:v>0.96404999999999996</c:v>
                </c:pt>
                <c:pt idx="13">
                  <c:v>0.96355999999999997</c:v>
                </c:pt>
                <c:pt idx="14">
                  <c:v>0.97184999999999999</c:v>
                </c:pt>
                <c:pt idx="15">
                  <c:v>0.97082000000000002</c:v>
                </c:pt>
                <c:pt idx="16">
                  <c:v>0.96884999999999999</c:v>
                </c:pt>
                <c:pt idx="17">
                  <c:v>0.96865999999999997</c:v>
                </c:pt>
                <c:pt idx="18">
                  <c:v>0.96872999999999998</c:v>
                </c:pt>
                <c:pt idx="19">
                  <c:v>0.97219</c:v>
                </c:pt>
                <c:pt idx="20">
                  <c:v>0.97216000000000002</c:v>
                </c:pt>
                <c:pt idx="21">
                  <c:v>0.96592</c:v>
                </c:pt>
                <c:pt idx="22">
                  <c:v>0.96306000000000003</c:v>
                </c:pt>
                <c:pt idx="23">
                  <c:v>0.96087</c:v>
                </c:pt>
                <c:pt idx="24">
                  <c:v>0.95996999999999999</c:v>
                </c:pt>
                <c:pt idx="25">
                  <c:v>0.95943000000000001</c:v>
                </c:pt>
                <c:pt idx="26">
                  <c:v>0.95923000000000003</c:v>
                </c:pt>
                <c:pt idx="27">
                  <c:v>0.95860999999999996</c:v>
                </c:pt>
                <c:pt idx="28">
                  <c:v>0.95706000000000002</c:v>
                </c:pt>
                <c:pt idx="29">
                  <c:v>0.97106999999999999</c:v>
                </c:pt>
                <c:pt idx="30">
                  <c:v>0.97001000000000004</c:v>
                </c:pt>
                <c:pt idx="31">
                  <c:v>0.96984999999999999</c:v>
                </c:pt>
                <c:pt idx="32">
                  <c:v>0.97275999999999996</c:v>
                </c:pt>
                <c:pt idx="33">
                  <c:v>0.96582000000000001</c:v>
                </c:pt>
                <c:pt idx="34">
                  <c:v>0.96292</c:v>
                </c:pt>
                <c:pt idx="35">
                  <c:v>0.96187999999999996</c:v>
                </c:pt>
                <c:pt idx="36">
                  <c:v>0.97004999999999997</c:v>
                </c:pt>
                <c:pt idx="37">
                  <c:v>0.97001999999999999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47-4AFE-B0B6-DC59F60FA061}"/>
            </c:ext>
          </c:extLst>
        </c:ser>
        <c:ser>
          <c:idx val="3"/>
          <c:order val="2"/>
          <c:tx>
            <c:strRef>
              <c:f>parallel!$D$2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parallel!$D$3:$D$40</c:f>
              <c:numCache>
                <c:formatCode>General</c:formatCode>
                <c:ptCount val="38"/>
                <c:pt idx="0">
                  <c:v>0.97353999999999996</c:v>
                </c:pt>
                <c:pt idx="1">
                  <c:v>0.96850000000000003</c:v>
                </c:pt>
                <c:pt idx="2">
                  <c:v>0.96470999999999996</c:v>
                </c:pt>
                <c:pt idx="3">
                  <c:v>0.96218999999999999</c:v>
                </c:pt>
                <c:pt idx="4">
                  <c:v>0.96092</c:v>
                </c:pt>
                <c:pt idx="5">
                  <c:v>0.97333000000000003</c:v>
                </c:pt>
                <c:pt idx="6">
                  <c:v>0.97255999999999998</c:v>
                </c:pt>
                <c:pt idx="7">
                  <c:v>0.97052000000000005</c:v>
                </c:pt>
                <c:pt idx="8">
                  <c:v>0.96975999999999996</c:v>
                </c:pt>
                <c:pt idx="9">
                  <c:v>0.96963999999999995</c:v>
                </c:pt>
                <c:pt idx="10">
                  <c:v>0.96882000000000001</c:v>
                </c:pt>
                <c:pt idx="11">
                  <c:v>0.96597999999999995</c:v>
                </c:pt>
                <c:pt idx="12">
                  <c:v>0.96489999999999998</c:v>
                </c:pt>
                <c:pt idx="13">
                  <c:v>0.96443000000000001</c:v>
                </c:pt>
                <c:pt idx="14">
                  <c:v>0.97250999999999999</c:v>
                </c:pt>
                <c:pt idx="15">
                  <c:v>0.97167000000000003</c:v>
                </c:pt>
                <c:pt idx="16">
                  <c:v>0.97023999999999999</c:v>
                </c:pt>
                <c:pt idx="17">
                  <c:v>0.97053</c:v>
                </c:pt>
                <c:pt idx="18">
                  <c:v>0.97065999999999997</c:v>
                </c:pt>
                <c:pt idx="19">
                  <c:v>0.97287999999999997</c:v>
                </c:pt>
                <c:pt idx="20">
                  <c:v>0.97292000000000001</c:v>
                </c:pt>
                <c:pt idx="21">
                  <c:v>0.96714</c:v>
                </c:pt>
                <c:pt idx="22">
                  <c:v>0.96453999999999995</c:v>
                </c:pt>
                <c:pt idx="23">
                  <c:v>0.96260000000000001</c:v>
                </c:pt>
                <c:pt idx="24">
                  <c:v>0.96179999999999999</c:v>
                </c:pt>
                <c:pt idx="25">
                  <c:v>0.96131</c:v>
                </c:pt>
                <c:pt idx="26">
                  <c:v>0.96038999999999997</c:v>
                </c:pt>
                <c:pt idx="27">
                  <c:v>0.95981000000000005</c:v>
                </c:pt>
                <c:pt idx="28">
                  <c:v>0.95833999999999997</c:v>
                </c:pt>
                <c:pt idx="29">
                  <c:v>0.97172999999999998</c:v>
                </c:pt>
                <c:pt idx="30">
                  <c:v>0.9708</c:v>
                </c:pt>
                <c:pt idx="31">
                  <c:v>0.97065999999999997</c:v>
                </c:pt>
                <c:pt idx="32">
                  <c:v>0.97338999999999998</c:v>
                </c:pt>
                <c:pt idx="33">
                  <c:v>0.96684000000000003</c:v>
                </c:pt>
                <c:pt idx="34">
                  <c:v>0.96411999999999998</c:v>
                </c:pt>
                <c:pt idx="35">
                  <c:v>0.96314999999999995</c:v>
                </c:pt>
                <c:pt idx="36">
                  <c:v>0.97092000000000001</c:v>
                </c:pt>
                <c:pt idx="37">
                  <c:v>0.97089000000000003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47-4AFE-B0B6-DC59F60FA061}"/>
            </c:ext>
          </c:extLst>
        </c:ser>
        <c:ser>
          <c:idx val="4"/>
          <c:order val="3"/>
          <c:tx>
            <c:strRef>
              <c:f>parallel!$E$2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parallel!$E$3:$E$40</c:f>
              <c:numCache>
                <c:formatCode>General</c:formatCode>
                <c:ptCount val="38"/>
                <c:pt idx="0">
                  <c:v>0.97407999999999995</c:v>
                </c:pt>
                <c:pt idx="1">
                  <c:v>0.96930000000000005</c:v>
                </c:pt>
                <c:pt idx="2">
                  <c:v>0.96570999999999996</c:v>
                </c:pt>
                <c:pt idx="3">
                  <c:v>0.96331999999999995</c:v>
                </c:pt>
                <c:pt idx="4">
                  <c:v>0.96211999999999998</c:v>
                </c:pt>
                <c:pt idx="5">
                  <c:v>0.97389000000000003</c:v>
                </c:pt>
                <c:pt idx="6">
                  <c:v>0.97321999999999997</c:v>
                </c:pt>
                <c:pt idx="7">
                  <c:v>0.97136999999999996</c:v>
                </c:pt>
                <c:pt idx="8">
                  <c:v>0.97062999999999999</c:v>
                </c:pt>
                <c:pt idx="9">
                  <c:v>0.97052000000000005</c:v>
                </c:pt>
                <c:pt idx="10">
                  <c:v>0.96977000000000002</c:v>
                </c:pt>
                <c:pt idx="11">
                  <c:v>0.96675999999999995</c:v>
                </c:pt>
                <c:pt idx="12">
                  <c:v>0.96570999999999996</c:v>
                </c:pt>
                <c:pt idx="13">
                  <c:v>0.96528000000000003</c:v>
                </c:pt>
                <c:pt idx="14">
                  <c:v>0.97314000000000001</c:v>
                </c:pt>
                <c:pt idx="15">
                  <c:v>0.97250000000000003</c:v>
                </c:pt>
                <c:pt idx="16">
                  <c:v>0.97160000000000002</c:v>
                </c:pt>
                <c:pt idx="17">
                  <c:v>0.97236999999999996</c:v>
                </c:pt>
                <c:pt idx="18">
                  <c:v>0.97255999999999998</c:v>
                </c:pt>
                <c:pt idx="19">
                  <c:v>0.97355000000000003</c:v>
                </c:pt>
                <c:pt idx="20">
                  <c:v>0.97365000000000002</c:v>
                </c:pt>
                <c:pt idx="21">
                  <c:v>0.96833000000000002</c:v>
                </c:pt>
                <c:pt idx="22">
                  <c:v>0.96599999999999997</c:v>
                </c:pt>
                <c:pt idx="23">
                  <c:v>0.96431</c:v>
                </c:pt>
                <c:pt idx="24">
                  <c:v>0.96360000000000001</c:v>
                </c:pt>
                <c:pt idx="25">
                  <c:v>0.96314999999999995</c:v>
                </c:pt>
                <c:pt idx="26">
                  <c:v>0.96153</c:v>
                </c:pt>
                <c:pt idx="27">
                  <c:v>0.96097999999999995</c:v>
                </c:pt>
                <c:pt idx="28">
                  <c:v>0.95960000000000001</c:v>
                </c:pt>
                <c:pt idx="29">
                  <c:v>0.97236</c:v>
                </c:pt>
                <c:pt idx="30">
                  <c:v>0.97155999999999998</c:v>
                </c:pt>
                <c:pt idx="31">
                  <c:v>0.97145000000000004</c:v>
                </c:pt>
                <c:pt idx="32">
                  <c:v>0.97399000000000002</c:v>
                </c:pt>
                <c:pt idx="33">
                  <c:v>0.96782999999999997</c:v>
                </c:pt>
                <c:pt idx="34">
                  <c:v>0.96530000000000005</c:v>
                </c:pt>
                <c:pt idx="35">
                  <c:v>0.96438999999999997</c:v>
                </c:pt>
                <c:pt idx="36">
                  <c:v>0.97177000000000002</c:v>
                </c:pt>
                <c:pt idx="37">
                  <c:v>0.97174000000000005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47-4AFE-B0B6-DC59F60FA061}"/>
            </c:ext>
          </c:extLst>
        </c:ser>
        <c:ser>
          <c:idx val="5"/>
          <c:order val="4"/>
          <c:tx>
            <c:strRef>
              <c:f>parallel!$F$2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parallel!$F$3:$F$40</c:f>
              <c:numCache>
                <c:formatCode>General</c:formatCode>
                <c:ptCount val="38"/>
                <c:pt idx="0">
                  <c:v>0.97460000000000002</c:v>
                </c:pt>
                <c:pt idx="1">
                  <c:v>0.97008000000000005</c:v>
                </c:pt>
                <c:pt idx="2">
                  <c:v>0.96669000000000005</c:v>
                </c:pt>
                <c:pt idx="3">
                  <c:v>0.96443000000000001</c:v>
                </c:pt>
                <c:pt idx="4">
                  <c:v>0.96330000000000005</c:v>
                </c:pt>
                <c:pt idx="5">
                  <c:v>0.97443999999999997</c:v>
                </c:pt>
                <c:pt idx="6">
                  <c:v>0.97384000000000004</c:v>
                </c:pt>
                <c:pt idx="7">
                  <c:v>0.97219</c:v>
                </c:pt>
                <c:pt idx="8">
                  <c:v>0.97148999999999996</c:v>
                </c:pt>
                <c:pt idx="9">
                  <c:v>0.97138999999999998</c:v>
                </c:pt>
                <c:pt idx="10">
                  <c:v>0.97070000000000001</c:v>
                </c:pt>
                <c:pt idx="11">
                  <c:v>0.96752000000000005</c:v>
                </c:pt>
                <c:pt idx="12">
                  <c:v>0.96650999999999998</c:v>
                </c:pt>
                <c:pt idx="13">
                  <c:v>0.96609999999999996</c:v>
                </c:pt>
                <c:pt idx="14">
                  <c:v>0.97375999999999996</c:v>
                </c:pt>
                <c:pt idx="15">
                  <c:v>0.97330000000000005</c:v>
                </c:pt>
                <c:pt idx="16">
                  <c:v>0.97292999999999996</c:v>
                </c:pt>
                <c:pt idx="17">
                  <c:v>0.97418000000000005</c:v>
                </c:pt>
                <c:pt idx="18">
                  <c:v>0.97443999999999997</c:v>
                </c:pt>
                <c:pt idx="19">
                  <c:v>0.97419999999999995</c:v>
                </c:pt>
                <c:pt idx="20">
                  <c:v>0.97436</c:v>
                </c:pt>
                <c:pt idx="21">
                  <c:v>0.96950000000000003</c:v>
                </c:pt>
                <c:pt idx="22">
                  <c:v>0.96743000000000001</c:v>
                </c:pt>
                <c:pt idx="23">
                  <c:v>0.96597999999999995</c:v>
                </c:pt>
                <c:pt idx="24">
                  <c:v>0.96536999999999995</c:v>
                </c:pt>
                <c:pt idx="25">
                  <c:v>0.96496999999999999</c:v>
                </c:pt>
                <c:pt idx="26">
                  <c:v>0.96265000000000001</c:v>
                </c:pt>
                <c:pt idx="27">
                  <c:v>0.96213000000000004</c:v>
                </c:pt>
                <c:pt idx="28">
                  <c:v>0.96082999999999996</c:v>
                </c:pt>
                <c:pt idx="29">
                  <c:v>0.97297999999999996</c:v>
                </c:pt>
                <c:pt idx="30">
                  <c:v>0.97231000000000001</c:v>
                </c:pt>
                <c:pt idx="31">
                  <c:v>0.97221999999999997</c:v>
                </c:pt>
                <c:pt idx="32">
                  <c:v>0.97457000000000005</c:v>
                </c:pt>
                <c:pt idx="33">
                  <c:v>0.96879999999999999</c:v>
                </c:pt>
                <c:pt idx="34">
                  <c:v>0.96645000000000003</c:v>
                </c:pt>
                <c:pt idx="35">
                  <c:v>0.96560999999999997</c:v>
                </c:pt>
                <c:pt idx="36">
                  <c:v>0.97258999999999995</c:v>
                </c:pt>
                <c:pt idx="37">
                  <c:v>0.97257000000000005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47-4AFE-B0B6-DC59F60FA061}"/>
            </c:ext>
          </c:extLst>
        </c:ser>
        <c:ser>
          <c:idx val="6"/>
          <c:order val="5"/>
          <c:tx>
            <c:strRef>
              <c:f>parallel!$G$2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parallel!$G$3:$G$40</c:f>
              <c:numCache>
                <c:formatCode>General</c:formatCode>
                <c:ptCount val="38"/>
                <c:pt idx="0">
                  <c:v>0.97509000000000001</c:v>
                </c:pt>
                <c:pt idx="1">
                  <c:v>0.97084000000000004</c:v>
                </c:pt>
                <c:pt idx="2">
                  <c:v>0.96765000000000001</c:v>
                </c:pt>
                <c:pt idx="3">
                  <c:v>0.96552000000000004</c:v>
                </c:pt>
                <c:pt idx="4">
                  <c:v>0.96445000000000003</c:v>
                </c:pt>
                <c:pt idx="5">
                  <c:v>0.97496000000000005</c:v>
                </c:pt>
                <c:pt idx="6">
                  <c:v>0.97445000000000004</c:v>
                </c:pt>
                <c:pt idx="7">
                  <c:v>0.97299000000000002</c:v>
                </c:pt>
                <c:pt idx="8">
                  <c:v>0.97231999999999996</c:v>
                </c:pt>
                <c:pt idx="9">
                  <c:v>0.97223000000000004</c:v>
                </c:pt>
                <c:pt idx="10">
                  <c:v>0.97160000000000002</c:v>
                </c:pt>
                <c:pt idx="11">
                  <c:v>0.96825000000000006</c:v>
                </c:pt>
                <c:pt idx="12">
                  <c:v>0.96728000000000003</c:v>
                </c:pt>
                <c:pt idx="13">
                  <c:v>0.96689999999999998</c:v>
                </c:pt>
                <c:pt idx="14">
                  <c:v>0.97435000000000005</c:v>
                </c:pt>
                <c:pt idx="15">
                  <c:v>0.97407999999999995</c:v>
                </c:pt>
                <c:pt idx="16">
                  <c:v>0.97423999999999999</c:v>
                </c:pt>
                <c:pt idx="17">
                  <c:v>0.97596000000000005</c:v>
                </c:pt>
                <c:pt idx="18">
                  <c:v>0.97628000000000004</c:v>
                </c:pt>
                <c:pt idx="19">
                  <c:v>0.97482000000000002</c:v>
                </c:pt>
                <c:pt idx="20">
                  <c:v>0.97504000000000002</c:v>
                </c:pt>
                <c:pt idx="21">
                  <c:v>0.97065000000000001</c:v>
                </c:pt>
                <c:pt idx="22">
                  <c:v>0.96884000000000003</c:v>
                </c:pt>
                <c:pt idx="23">
                  <c:v>0.96762999999999999</c:v>
                </c:pt>
                <c:pt idx="24">
                  <c:v>0.96711999999999998</c:v>
                </c:pt>
                <c:pt idx="25">
                  <c:v>0.96675999999999995</c:v>
                </c:pt>
                <c:pt idx="26">
                  <c:v>0.96374000000000004</c:v>
                </c:pt>
                <c:pt idx="27">
                  <c:v>0.96325000000000005</c:v>
                </c:pt>
                <c:pt idx="28">
                  <c:v>0.96204000000000001</c:v>
                </c:pt>
                <c:pt idx="29">
                  <c:v>0.97357000000000005</c:v>
                </c:pt>
                <c:pt idx="30">
                  <c:v>0.97302999999999995</c:v>
                </c:pt>
                <c:pt idx="31">
                  <c:v>0.97296000000000005</c:v>
                </c:pt>
                <c:pt idx="32">
                  <c:v>0.97513000000000005</c:v>
                </c:pt>
                <c:pt idx="33">
                  <c:v>0.96975</c:v>
                </c:pt>
                <c:pt idx="34">
                  <c:v>0.96758</c:v>
                </c:pt>
                <c:pt idx="35">
                  <c:v>0.96679999999999999</c:v>
                </c:pt>
                <c:pt idx="36">
                  <c:v>0.97340000000000004</c:v>
                </c:pt>
                <c:pt idx="37">
                  <c:v>0.97338000000000002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547-4AFE-B0B6-DC59F60FA061}"/>
            </c:ext>
          </c:extLst>
        </c:ser>
        <c:ser>
          <c:idx val="7"/>
          <c:order val="6"/>
          <c:tx>
            <c:strRef>
              <c:f>parallel!$H$2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parallel!$H$3:$H$40</c:f>
              <c:numCache>
                <c:formatCode>General</c:formatCode>
                <c:ptCount val="38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547-4AFE-B0B6-DC59F60FA061}"/>
            </c:ext>
          </c:extLst>
        </c:ser>
        <c:ser>
          <c:idx val="8"/>
          <c:order val="7"/>
          <c:tx>
            <c:strRef>
              <c:f>parallel!$I$2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parallel!$A$3:$A$40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parallel!$I$3:$I$40</c:f>
              <c:numCache>
                <c:formatCode>General</c:formatCode>
                <c:ptCount val="38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547-4AFE-B0B6-DC59F60FA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6708799"/>
        <c:axId val="1996707551"/>
      </c:lineChart>
      <c:catAx>
        <c:axId val="1996708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07551"/>
        <c:crosses val="autoZero"/>
        <c:auto val="1"/>
        <c:lblAlgn val="ctr"/>
        <c:lblOffset val="100"/>
        <c:noMultiLvlLbl val="0"/>
      </c:catAx>
      <c:valAx>
        <c:axId val="1996707551"/>
        <c:scaling>
          <c:orientation val="minMax"/>
          <c:min val="0.94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u="none"/>
                  <a:t>Voltage Profile (p.u)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08799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11kV Distribution Network Voltage Profile under No-Load Condition Sectionalized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sectionalized!$B$2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sectionalized!$B$3:$B$41</c:f>
              <c:numCache>
                <c:formatCode>General</c:formatCode>
                <c:ptCount val="39"/>
                <c:pt idx="0">
                  <c:v>0.97345999999999999</c:v>
                </c:pt>
                <c:pt idx="1">
                  <c:v>0.97345999999999999</c:v>
                </c:pt>
                <c:pt idx="2">
                  <c:v>0.97345999999999999</c:v>
                </c:pt>
                <c:pt idx="3">
                  <c:v>0.97345999999999999</c:v>
                </c:pt>
                <c:pt idx="4">
                  <c:v>0.97345999999999999</c:v>
                </c:pt>
                <c:pt idx="5">
                  <c:v>0.97345999999999999</c:v>
                </c:pt>
                <c:pt idx="6">
                  <c:v>0.97345999999999999</c:v>
                </c:pt>
                <c:pt idx="7">
                  <c:v>0.97345999999999999</c:v>
                </c:pt>
                <c:pt idx="8">
                  <c:v>0.97345999999999999</c:v>
                </c:pt>
                <c:pt idx="9">
                  <c:v>0.97345999999999999</c:v>
                </c:pt>
                <c:pt idx="10">
                  <c:v>0.97345999999999999</c:v>
                </c:pt>
                <c:pt idx="11">
                  <c:v>0.97345999999999999</c:v>
                </c:pt>
                <c:pt idx="12">
                  <c:v>0.97345999999999999</c:v>
                </c:pt>
                <c:pt idx="13">
                  <c:v>0.97345999999999999</c:v>
                </c:pt>
                <c:pt idx="14">
                  <c:v>0.97345999999999999</c:v>
                </c:pt>
                <c:pt idx="15">
                  <c:v>0.97345999999999999</c:v>
                </c:pt>
                <c:pt idx="16">
                  <c:v>0.97345999999999999</c:v>
                </c:pt>
                <c:pt idx="17">
                  <c:v>0.97345999999999999</c:v>
                </c:pt>
                <c:pt idx="18">
                  <c:v>0.97345999999999999</c:v>
                </c:pt>
                <c:pt idx="19">
                  <c:v>0.97345999999999999</c:v>
                </c:pt>
                <c:pt idx="20">
                  <c:v>0.97345999999999999</c:v>
                </c:pt>
                <c:pt idx="21">
                  <c:v>0.97345999999999999</c:v>
                </c:pt>
                <c:pt idx="22">
                  <c:v>0.97345999999999999</c:v>
                </c:pt>
                <c:pt idx="23">
                  <c:v>0.97345999999999999</c:v>
                </c:pt>
                <c:pt idx="24">
                  <c:v>0.97345999999999999</c:v>
                </c:pt>
                <c:pt idx="25">
                  <c:v>0.97345999999999999</c:v>
                </c:pt>
                <c:pt idx="26">
                  <c:v>0.97345999999999999</c:v>
                </c:pt>
                <c:pt idx="27">
                  <c:v>0.97345999999999999</c:v>
                </c:pt>
                <c:pt idx="28">
                  <c:v>0.97345999999999999</c:v>
                </c:pt>
                <c:pt idx="29">
                  <c:v>0.97345999999999999</c:v>
                </c:pt>
                <c:pt idx="30">
                  <c:v>0.97345999999999999</c:v>
                </c:pt>
                <c:pt idx="31">
                  <c:v>0.97345999999999999</c:v>
                </c:pt>
                <c:pt idx="32">
                  <c:v>0.97345999999999999</c:v>
                </c:pt>
                <c:pt idx="33">
                  <c:v>0.97345999999999999</c:v>
                </c:pt>
                <c:pt idx="34">
                  <c:v>0.97345999999999999</c:v>
                </c:pt>
                <c:pt idx="35">
                  <c:v>0.97345999999999999</c:v>
                </c:pt>
                <c:pt idx="36">
                  <c:v>0.97345999999999999</c:v>
                </c:pt>
                <c:pt idx="37">
                  <c:v>0.97345999999999999</c:v>
                </c:pt>
                <c:pt idx="38">
                  <c:v>0.97345999999999999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9A-4131-AE80-7F0FDBF6AE01}"/>
            </c:ext>
          </c:extLst>
        </c:ser>
        <c:ser>
          <c:idx val="2"/>
          <c:order val="1"/>
          <c:tx>
            <c:strRef>
              <c:f>sectionalized!$C$2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sectionalized!$C$3:$C$41</c:f>
              <c:numCache>
                <c:formatCode>General</c:formatCode>
                <c:ptCount val="39"/>
                <c:pt idx="0">
                  <c:v>0.97377000000000002</c:v>
                </c:pt>
                <c:pt idx="1">
                  <c:v>0.97382000000000002</c:v>
                </c:pt>
                <c:pt idx="2">
                  <c:v>0.97406999999999999</c:v>
                </c:pt>
                <c:pt idx="3">
                  <c:v>0.97426999999999997</c:v>
                </c:pt>
                <c:pt idx="4">
                  <c:v>0.97440000000000004</c:v>
                </c:pt>
                <c:pt idx="5">
                  <c:v>0.97445999999999999</c:v>
                </c:pt>
                <c:pt idx="6">
                  <c:v>0.97416000000000003</c:v>
                </c:pt>
                <c:pt idx="7">
                  <c:v>0.97421999999999997</c:v>
                </c:pt>
                <c:pt idx="8">
                  <c:v>0.97391000000000005</c:v>
                </c:pt>
                <c:pt idx="9">
                  <c:v>0.97411000000000003</c:v>
                </c:pt>
                <c:pt idx="10">
                  <c:v>0.97463999999999995</c:v>
                </c:pt>
                <c:pt idx="11">
                  <c:v>0.97511999999999999</c:v>
                </c:pt>
                <c:pt idx="12">
                  <c:v>0.97518000000000005</c:v>
                </c:pt>
                <c:pt idx="13">
                  <c:v>0.97445999999999999</c:v>
                </c:pt>
                <c:pt idx="14">
                  <c:v>0.97472000000000003</c:v>
                </c:pt>
                <c:pt idx="15">
                  <c:v>0.97496000000000005</c:v>
                </c:pt>
                <c:pt idx="16">
                  <c:v>0.97504999999999997</c:v>
                </c:pt>
                <c:pt idx="17">
                  <c:v>0.97509999999999997</c:v>
                </c:pt>
                <c:pt idx="18">
                  <c:v>0.97391000000000005</c:v>
                </c:pt>
                <c:pt idx="19">
                  <c:v>0.97404000000000002</c:v>
                </c:pt>
                <c:pt idx="20">
                  <c:v>0.97406000000000004</c:v>
                </c:pt>
                <c:pt idx="21">
                  <c:v>0.97426000000000001</c:v>
                </c:pt>
                <c:pt idx="22">
                  <c:v>0.97443999999999997</c:v>
                </c:pt>
                <c:pt idx="23">
                  <c:v>0.97450000000000003</c:v>
                </c:pt>
                <c:pt idx="24">
                  <c:v>0.97379000000000004</c:v>
                </c:pt>
                <c:pt idx="25">
                  <c:v>0.97387999999999997</c:v>
                </c:pt>
                <c:pt idx="26">
                  <c:v>0.97406999999999999</c:v>
                </c:pt>
                <c:pt idx="27">
                  <c:v>0.97411000000000003</c:v>
                </c:pt>
                <c:pt idx="28">
                  <c:v>0.97399999999999998</c:v>
                </c:pt>
                <c:pt idx="29">
                  <c:v>0.97404000000000002</c:v>
                </c:pt>
                <c:pt idx="30">
                  <c:v>0.97406999999999999</c:v>
                </c:pt>
                <c:pt idx="31">
                  <c:v>0.97389999999999999</c:v>
                </c:pt>
                <c:pt idx="32">
                  <c:v>0.97396000000000005</c:v>
                </c:pt>
                <c:pt idx="33">
                  <c:v>0.97435000000000005</c:v>
                </c:pt>
                <c:pt idx="34">
                  <c:v>0.97438000000000002</c:v>
                </c:pt>
                <c:pt idx="35">
                  <c:v>0.97445999999999999</c:v>
                </c:pt>
                <c:pt idx="36">
                  <c:v>0.97382999999999997</c:v>
                </c:pt>
                <c:pt idx="37">
                  <c:v>0.97407999999999995</c:v>
                </c:pt>
                <c:pt idx="38">
                  <c:v>0.97407999999999995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9A-4131-AE80-7F0FDBF6AE01}"/>
            </c:ext>
          </c:extLst>
        </c:ser>
        <c:ser>
          <c:idx val="3"/>
          <c:order val="2"/>
          <c:tx>
            <c:strRef>
              <c:f>sectionalized!$D$2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sectionalized!$D$3:$D$41</c:f>
              <c:numCache>
                <c:formatCode>General</c:formatCode>
                <c:ptCount val="39"/>
                <c:pt idx="0">
                  <c:v>0.97406999999999999</c:v>
                </c:pt>
                <c:pt idx="1">
                  <c:v>0.97414999999999996</c:v>
                </c:pt>
                <c:pt idx="2">
                  <c:v>0.97467000000000004</c:v>
                </c:pt>
                <c:pt idx="3">
                  <c:v>0.97504999999999997</c:v>
                </c:pt>
                <c:pt idx="4">
                  <c:v>0.97531000000000001</c:v>
                </c:pt>
                <c:pt idx="5">
                  <c:v>0.97543999999999997</c:v>
                </c:pt>
                <c:pt idx="6">
                  <c:v>0.97484999999999999</c:v>
                </c:pt>
                <c:pt idx="7">
                  <c:v>0.97497</c:v>
                </c:pt>
                <c:pt idx="8">
                  <c:v>0.97435000000000005</c:v>
                </c:pt>
                <c:pt idx="9">
                  <c:v>0.97472999999999999</c:v>
                </c:pt>
                <c:pt idx="10">
                  <c:v>0.97579000000000005</c:v>
                </c:pt>
                <c:pt idx="11">
                  <c:v>0.97675000000000001</c:v>
                </c:pt>
                <c:pt idx="12">
                  <c:v>0.97687999999999997</c:v>
                </c:pt>
                <c:pt idx="13">
                  <c:v>0.97543999999999997</c:v>
                </c:pt>
                <c:pt idx="14">
                  <c:v>0.97594999999999998</c:v>
                </c:pt>
                <c:pt idx="15">
                  <c:v>0.97643000000000002</c:v>
                </c:pt>
                <c:pt idx="16">
                  <c:v>0.97662000000000004</c:v>
                </c:pt>
                <c:pt idx="17">
                  <c:v>0.97670999999999997</c:v>
                </c:pt>
                <c:pt idx="18">
                  <c:v>0.97435000000000005</c:v>
                </c:pt>
                <c:pt idx="19">
                  <c:v>0.97460000000000002</c:v>
                </c:pt>
                <c:pt idx="20">
                  <c:v>0.97465000000000002</c:v>
                </c:pt>
                <c:pt idx="21">
                  <c:v>0.97504000000000002</c:v>
                </c:pt>
                <c:pt idx="22">
                  <c:v>0.97540000000000004</c:v>
                </c:pt>
                <c:pt idx="23">
                  <c:v>0.97553000000000001</c:v>
                </c:pt>
                <c:pt idx="24">
                  <c:v>0.97411999999999999</c:v>
                </c:pt>
                <c:pt idx="25">
                  <c:v>0.97430000000000005</c:v>
                </c:pt>
                <c:pt idx="26">
                  <c:v>0.97467999999999999</c:v>
                </c:pt>
                <c:pt idx="27">
                  <c:v>0.97475000000000001</c:v>
                </c:pt>
                <c:pt idx="28">
                  <c:v>0.97453000000000001</c:v>
                </c:pt>
                <c:pt idx="29">
                  <c:v>0.97460999999999998</c:v>
                </c:pt>
                <c:pt idx="30">
                  <c:v>0.97467000000000004</c:v>
                </c:pt>
                <c:pt idx="31">
                  <c:v>0.97433000000000003</c:v>
                </c:pt>
                <c:pt idx="32">
                  <c:v>0.97445999999999999</c:v>
                </c:pt>
                <c:pt idx="33">
                  <c:v>0.97523000000000004</c:v>
                </c:pt>
                <c:pt idx="34">
                  <c:v>0.97528999999999999</c:v>
                </c:pt>
                <c:pt idx="35">
                  <c:v>0.97545000000000004</c:v>
                </c:pt>
                <c:pt idx="36">
                  <c:v>0.97419999999999995</c:v>
                </c:pt>
                <c:pt idx="37">
                  <c:v>0.97468999999999995</c:v>
                </c:pt>
                <c:pt idx="38">
                  <c:v>0.97468999999999995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9A-4131-AE80-7F0FDBF6AE01}"/>
            </c:ext>
          </c:extLst>
        </c:ser>
        <c:ser>
          <c:idx val="4"/>
          <c:order val="3"/>
          <c:tx>
            <c:strRef>
              <c:f>sectionalized!$E$2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sectionalized!$E$3:$E$41</c:f>
              <c:numCache>
                <c:formatCode>General</c:formatCode>
                <c:ptCount val="39"/>
                <c:pt idx="0">
                  <c:v>0.97436</c:v>
                </c:pt>
                <c:pt idx="1">
                  <c:v>0.97448000000000001</c:v>
                </c:pt>
                <c:pt idx="2">
                  <c:v>0.97524999999999995</c:v>
                </c:pt>
                <c:pt idx="3">
                  <c:v>0.97582999999999998</c:v>
                </c:pt>
                <c:pt idx="4">
                  <c:v>0.97621000000000002</c:v>
                </c:pt>
                <c:pt idx="5">
                  <c:v>0.97640000000000005</c:v>
                </c:pt>
                <c:pt idx="6">
                  <c:v>0.97552000000000005</c:v>
                </c:pt>
                <c:pt idx="7">
                  <c:v>0.97570000000000001</c:v>
                </c:pt>
                <c:pt idx="8">
                  <c:v>0.97477000000000003</c:v>
                </c:pt>
                <c:pt idx="9">
                  <c:v>0.97533999999999998</c:v>
                </c:pt>
                <c:pt idx="10">
                  <c:v>0.97692999999999997</c:v>
                </c:pt>
                <c:pt idx="11">
                  <c:v>0.97836999999999996</c:v>
                </c:pt>
                <c:pt idx="12">
                  <c:v>0.97855999999999999</c:v>
                </c:pt>
                <c:pt idx="13">
                  <c:v>0.97640000000000005</c:v>
                </c:pt>
                <c:pt idx="14">
                  <c:v>0.97716999999999998</c:v>
                </c:pt>
                <c:pt idx="15">
                  <c:v>0.97789000000000004</c:v>
                </c:pt>
                <c:pt idx="16">
                  <c:v>0.97818000000000005</c:v>
                </c:pt>
                <c:pt idx="17">
                  <c:v>0.97829999999999995</c:v>
                </c:pt>
                <c:pt idx="18">
                  <c:v>0.97477000000000003</c:v>
                </c:pt>
                <c:pt idx="19">
                  <c:v>0.97514999999999996</c:v>
                </c:pt>
                <c:pt idx="20">
                  <c:v>0.97521999999999998</c:v>
                </c:pt>
                <c:pt idx="21">
                  <c:v>0.97580999999999996</c:v>
                </c:pt>
                <c:pt idx="22">
                  <c:v>0.97635000000000005</c:v>
                </c:pt>
                <c:pt idx="23">
                  <c:v>0.97653999999999996</c:v>
                </c:pt>
                <c:pt idx="24">
                  <c:v>0.97443999999999997</c:v>
                </c:pt>
                <c:pt idx="25">
                  <c:v>0.97470000000000001</c:v>
                </c:pt>
                <c:pt idx="26">
                  <c:v>0.97528000000000004</c:v>
                </c:pt>
                <c:pt idx="27">
                  <c:v>0.97536999999999996</c:v>
                </c:pt>
                <c:pt idx="28">
                  <c:v>0.97506000000000004</c:v>
                </c:pt>
                <c:pt idx="29">
                  <c:v>0.97516999999999998</c:v>
                </c:pt>
                <c:pt idx="30">
                  <c:v>0.97526000000000002</c:v>
                </c:pt>
                <c:pt idx="31">
                  <c:v>0.97475000000000001</c:v>
                </c:pt>
                <c:pt idx="32">
                  <c:v>0.97494000000000003</c:v>
                </c:pt>
                <c:pt idx="33">
                  <c:v>0.97609000000000001</c:v>
                </c:pt>
                <c:pt idx="34">
                  <c:v>0.97619</c:v>
                </c:pt>
                <c:pt idx="35">
                  <c:v>0.97643000000000002</c:v>
                </c:pt>
                <c:pt idx="36">
                  <c:v>0.97455000000000003</c:v>
                </c:pt>
                <c:pt idx="37">
                  <c:v>0.97528999999999999</c:v>
                </c:pt>
                <c:pt idx="38">
                  <c:v>0.97529999999999994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9A-4131-AE80-7F0FDBF6AE01}"/>
            </c:ext>
          </c:extLst>
        </c:ser>
        <c:ser>
          <c:idx val="5"/>
          <c:order val="4"/>
          <c:tx>
            <c:strRef>
              <c:f>sectionalized!$F$2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sectionalized!$F$3:$F$41</c:f>
              <c:numCache>
                <c:formatCode>General</c:formatCode>
                <c:ptCount val="39"/>
                <c:pt idx="0">
                  <c:v>0.97463999999999995</c:v>
                </c:pt>
                <c:pt idx="1">
                  <c:v>0.97479000000000005</c:v>
                </c:pt>
                <c:pt idx="2">
                  <c:v>0.97580999999999996</c:v>
                </c:pt>
                <c:pt idx="3">
                  <c:v>0.97658</c:v>
                </c:pt>
                <c:pt idx="4">
                  <c:v>0.97709000000000001</c:v>
                </c:pt>
                <c:pt idx="5">
                  <c:v>0.97735000000000005</c:v>
                </c:pt>
                <c:pt idx="6">
                  <c:v>0.97616999999999998</c:v>
                </c:pt>
                <c:pt idx="7">
                  <c:v>0.97641</c:v>
                </c:pt>
                <c:pt idx="8">
                  <c:v>0.97516999999999998</c:v>
                </c:pt>
                <c:pt idx="9">
                  <c:v>0.97594000000000003</c:v>
                </c:pt>
                <c:pt idx="10">
                  <c:v>0.97804999999999997</c:v>
                </c:pt>
                <c:pt idx="11">
                  <c:v>0.97997000000000001</c:v>
                </c:pt>
                <c:pt idx="12">
                  <c:v>0.98021999999999998</c:v>
                </c:pt>
                <c:pt idx="13">
                  <c:v>0.97733999999999999</c:v>
                </c:pt>
                <c:pt idx="14">
                  <c:v>0.97836999999999996</c:v>
                </c:pt>
                <c:pt idx="15">
                  <c:v>0.97931999999999997</c:v>
                </c:pt>
                <c:pt idx="16">
                  <c:v>0.97970999999999997</c:v>
                </c:pt>
                <c:pt idx="17">
                  <c:v>0.97987000000000002</c:v>
                </c:pt>
                <c:pt idx="18">
                  <c:v>0.97516999999999998</c:v>
                </c:pt>
                <c:pt idx="19">
                  <c:v>0.97568999999999995</c:v>
                </c:pt>
                <c:pt idx="20">
                  <c:v>0.97577999999999998</c:v>
                </c:pt>
                <c:pt idx="21">
                  <c:v>0.97655999999999998</c:v>
                </c:pt>
                <c:pt idx="22">
                  <c:v>0.97726999999999997</c:v>
                </c:pt>
                <c:pt idx="23">
                  <c:v>0.97753000000000001</c:v>
                </c:pt>
                <c:pt idx="24">
                  <c:v>0.97475000000000001</c:v>
                </c:pt>
                <c:pt idx="25">
                  <c:v>0.97509000000000001</c:v>
                </c:pt>
                <c:pt idx="26">
                  <c:v>0.97585999999999995</c:v>
                </c:pt>
                <c:pt idx="27">
                  <c:v>0.97599000000000002</c:v>
                </c:pt>
                <c:pt idx="28">
                  <c:v>0.97557000000000005</c:v>
                </c:pt>
                <c:pt idx="29">
                  <c:v>0.97572000000000003</c:v>
                </c:pt>
                <c:pt idx="30">
                  <c:v>0.97584000000000004</c:v>
                </c:pt>
                <c:pt idx="31">
                  <c:v>0.97516000000000003</c:v>
                </c:pt>
                <c:pt idx="32">
                  <c:v>0.97541</c:v>
                </c:pt>
                <c:pt idx="33">
                  <c:v>0.97694999999999999</c:v>
                </c:pt>
                <c:pt idx="34">
                  <c:v>0.97707999999999995</c:v>
                </c:pt>
                <c:pt idx="35">
                  <c:v>0.97740000000000005</c:v>
                </c:pt>
                <c:pt idx="36">
                  <c:v>0.97489999999999999</c:v>
                </c:pt>
                <c:pt idx="37">
                  <c:v>0.97587999999999997</c:v>
                </c:pt>
                <c:pt idx="38">
                  <c:v>0.97589000000000004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9A-4131-AE80-7F0FDBF6AE01}"/>
            </c:ext>
          </c:extLst>
        </c:ser>
        <c:ser>
          <c:idx val="6"/>
          <c:order val="5"/>
          <c:tx>
            <c:strRef>
              <c:f>sectionalized!$G$2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sectionalized!$G$3:$G$41</c:f>
              <c:numCache>
                <c:formatCode>General</c:formatCode>
                <c:ptCount val="39"/>
                <c:pt idx="0">
                  <c:v>0.97492000000000001</c:v>
                </c:pt>
                <c:pt idx="1">
                  <c:v>0.97507999999999995</c:v>
                </c:pt>
                <c:pt idx="2">
                  <c:v>0.97636000000000001</c:v>
                </c:pt>
                <c:pt idx="3">
                  <c:v>0.97731999999999997</c:v>
                </c:pt>
                <c:pt idx="4">
                  <c:v>0.97796000000000005</c:v>
                </c:pt>
                <c:pt idx="5">
                  <c:v>0.97828000000000004</c:v>
                </c:pt>
                <c:pt idx="6">
                  <c:v>0.97680999999999996</c:v>
                </c:pt>
                <c:pt idx="7">
                  <c:v>0.97711000000000003</c:v>
                </c:pt>
                <c:pt idx="8">
                  <c:v>0.97555999999999998</c:v>
                </c:pt>
                <c:pt idx="9">
                  <c:v>0.97652000000000005</c:v>
                </c:pt>
                <c:pt idx="10">
                  <c:v>0.97914999999999996</c:v>
                </c:pt>
                <c:pt idx="11">
                  <c:v>0.98155000000000003</c:v>
                </c:pt>
                <c:pt idx="12">
                  <c:v>0.98187000000000002</c:v>
                </c:pt>
                <c:pt idx="13">
                  <c:v>0.97826999999999997</c:v>
                </c:pt>
                <c:pt idx="14">
                  <c:v>0.97955000000000003</c:v>
                </c:pt>
                <c:pt idx="15">
                  <c:v>0.98073999999999995</c:v>
                </c:pt>
                <c:pt idx="16">
                  <c:v>0.98121999999999998</c:v>
                </c:pt>
                <c:pt idx="17">
                  <c:v>0.98143000000000002</c:v>
                </c:pt>
                <c:pt idx="18">
                  <c:v>0.97555999999999998</c:v>
                </c:pt>
                <c:pt idx="19">
                  <c:v>0.97619999999999996</c:v>
                </c:pt>
                <c:pt idx="20">
                  <c:v>0.97631999999999997</c:v>
                </c:pt>
                <c:pt idx="21">
                  <c:v>0.97728999999999999</c:v>
                </c:pt>
                <c:pt idx="22">
                  <c:v>0.97819</c:v>
                </c:pt>
                <c:pt idx="23">
                  <c:v>0.97850999999999999</c:v>
                </c:pt>
                <c:pt idx="24">
                  <c:v>0.97504000000000002</c:v>
                </c:pt>
                <c:pt idx="25">
                  <c:v>0.97548000000000001</c:v>
                </c:pt>
                <c:pt idx="26">
                  <c:v>0.97643999999999997</c:v>
                </c:pt>
                <c:pt idx="27">
                  <c:v>0.97660000000000002</c:v>
                </c:pt>
                <c:pt idx="28">
                  <c:v>0.97606999999999999</c:v>
                </c:pt>
                <c:pt idx="29">
                  <c:v>0.97626000000000002</c:v>
                </c:pt>
                <c:pt idx="30">
                  <c:v>0.97641</c:v>
                </c:pt>
                <c:pt idx="31">
                  <c:v>0.97555999999999998</c:v>
                </c:pt>
                <c:pt idx="32">
                  <c:v>0.97587999999999997</c:v>
                </c:pt>
                <c:pt idx="33">
                  <c:v>0.9778</c:v>
                </c:pt>
                <c:pt idx="34">
                  <c:v>0.97796000000000005</c:v>
                </c:pt>
                <c:pt idx="35">
                  <c:v>0.97836000000000001</c:v>
                </c:pt>
                <c:pt idx="36">
                  <c:v>0.97524</c:v>
                </c:pt>
                <c:pt idx="37">
                  <c:v>0.97645000000000004</c:v>
                </c:pt>
                <c:pt idx="38">
                  <c:v>0.97646999999999995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9A-4131-AE80-7F0FDBF6AE01}"/>
            </c:ext>
          </c:extLst>
        </c:ser>
        <c:ser>
          <c:idx val="7"/>
          <c:order val="6"/>
          <c:tx>
            <c:strRef>
              <c:f>sectionalized!$H$2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sectionalized!$H$3:$H$41</c:f>
              <c:numCache>
                <c:formatCode>General</c:formatCode>
                <c:ptCount val="39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  <c:pt idx="38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9A-4131-AE80-7F0FDBF6AE01}"/>
            </c:ext>
          </c:extLst>
        </c:ser>
        <c:ser>
          <c:idx val="8"/>
          <c:order val="7"/>
          <c:tx>
            <c:strRef>
              <c:f>sectionalized!$I$2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sectionalized!$I$3:$I$41</c:f>
              <c:numCache>
                <c:formatCode>General</c:formatCode>
                <c:ptCount val="39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  <c:pt idx="38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9A-4131-AE80-7F0FDBF6A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2746911"/>
        <c:axId val="1962749823"/>
      </c:lineChart>
      <c:catAx>
        <c:axId val="196274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749823"/>
        <c:crosses val="autoZero"/>
        <c:auto val="1"/>
        <c:lblAlgn val="ctr"/>
        <c:lblOffset val="100"/>
        <c:noMultiLvlLbl val="0"/>
      </c:catAx>
      <c:valAx>
        <c:axId val="1962749823"/>
        <c:scaling>
          <c:orientation val="minMax"/>
          <c:min val="0.94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Voltage Profile</a:t>
                </a:r>
                <a:r>
                  <a:rPr lang="en-GB" b="1" baseline="0"/>
                  <a:t> (p.u)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746911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11kV Distribution Network Voltage Profile under Peak-Load Condition Sectionalized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sectionalized!$B$2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sectionalized!$B$3:$B$41</c:f>
              <c:numCache>
                <c:formatCode>General</c:formatCode>
                <c:ptCount val="39"/>
                <c:pt idx="0">
                  <c:v>0.95443999999999996</c:v>
                </c:pt>
                <c:pt idx="1">
                  <c:v>0.94996000000000003</c:v>
                </c:pt>
                <c:pt idx="2">
                  <c:v>0.94421999999999995</c:v>
                </c:pt>
                <c:pt idx="3">
                  <c:v>0.93989999999999996</c:v>
                </c:pt>
                <c:pt idx="4">
                  <c:v>0.93701999999999996</c:v>
                </c:pt>
                <c:pt idx="5">
                  <c:v>0.93557999999999997</c:v>
                </c:pt>
                <c:pt idx="6">
                  <c:v>0.94520999999999999</c:v>
                </c:pt>
                <c:pt idx="7">
                  <c:v>0.94423999999999997</c:v>
                </c:pt>
                <c:pt idx="8">
                  <c:v>0.94869000000000003</c:v>
                </c:pt>
                <c:pt idx="9">
                  <c:v>0.94742999999999999</c:v>
                </c:pt>
                <c:pt idx="10">
                  <c:v>0.94486000000000003</c:v>
                </c:pt>
                <c:pt idx="11">
                  <c:v>0.94416</c:v>
                </c:pt>
                <c:pt idx="12">
                  <c:v>0.94416</c:v>
                </c:pt>
                <c:pt idx="13">
                  <c:v>0.94198999999999999</c:v>
                </c:pt>
                <c:pt idx="14">
                  <c:v>0.93877999999999995</c:v>
                </c:pt>
                <c:pt idx="15">
                  <c:v>0.93627000000000005</c:v>
                </c:pt>
                <c:pt idx="16">
                  <c:v>0.93523000000000001</c:v>
                </c:pt>
                <c:pt idx="17">
                  <c:v>0.93464000000000003</c:v>
                </c:pt>
                <c:pt idx="18">
                  <c:v>0.94789000000000001</c:v>
                </c:pt>
                <c:pt idx="19">
                  <c:v>0.94665999999999995</c:v>
                </c:pt>
                <c:pt idx="20">
                  <c:v>0.94647000000000003</c:v>
                </c:pt>
                <c:pt idx="21">
                  <c:v>0.94211</c:v>
                </c:pt>
                <c:pt idx="22">
                  <c:v>0.93893000000000004</c:v>
                </c:pt>
                <c:pt idx="23">
                  <c:v>0.93779000000000001</c:v>
                </c:pt>
                <c:pt idx="24">
                  <c:v>0.95416999999999996</c:v>
                </c:pt>
                <c:pt idx="25">
                  <c:v>0.95321</c:v>
                </c:pt>
                <c:pt idx="26">
                  <c:v>0.95072000000000001</c:v>
                </c:pt>
                <c:pt idx="27">
                  <c:v>0.94986000000000004</c:v>
                </c:pt>
                <c:pt idx="28">
                  <c:v>0.94620000000000004</c:v>
                </c:pt>
                <c:pt idx="29">
                  <c:v>0.94501000000000002</c:v>
                </c:pt>
                <c:pt idx="30">
                  <c:v>0.94445999999999997</c:v>
                </c:pt>
                <c:pt idx="31">
                  <c:v>0.95350999999999997</c:v>
                </c:pt>
                <c:pt idx="32">
                  <c:v>0.95340999999999998</c:v>
                </c:pt>
                <c:pt idx="33">
                  <c:v>0.93972</c:v>
                </c:pt>
                <c:pt idx="34">
                  <c:v>0.93905000000000005</c:v>
                </c:pt>
                <c:pt idx="35">
                  <c:v>0.93737999999999999</c:v>
                </c:pt>
                <c:pt idx="36">
                  <c:v>0.95416000000000001</c:v>
                </c:pt>
                <c:pt idx="37">
                  <c:v>0.95111999999999997</c:v>
                </c:pt>
                <c:pt idx="38">
                  <c:v>0.95108000000000004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F1-436B-98E8-8CE732706396}"/>
            </c:ext>
          </c:extLst>
        </c:ser>
        <c:ser>
          <c:idx val="2"/>
          <c:order val="1"/>
          <c:tx>
            <c:strRef>
              <c:f>sectionalized!$C$2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sectionalized!$C$3:$C$41</c:f>
              <c:numCache>
                <c:formatCode>General</c:formatCode>
                <c:ptCount val="39"/>
                <c:pt idx="0">
                  <c:v>0.95487999999999995</c:v>
                </c:pt>
                <c:pt idx="1">
                  <c:v>0.95048999999999995</c:v>
                </c:pt>
                <c:pt idx="2">
                  <c:v>0.94501999999999997</c:v>
                </c:pt>
                <c:pt idx="3">
                  <c:v>0.94091999999999998</c:v>
                </c:pt>
                <c:pt idx="4">
                  <c:v>0.93818000000000001</c:v>
                </c:pt>
                <c:pt idx="5">
                  <c:v>0.93681000000000003</c:v>
                </c:pt>
                <c:pt idx="6">
                  <c:v>0.94611000000000001</c:v>
                </c:pt>
                <c:pt idx="7">
                  <c:v>0.94520999999999999</c:v>
                </c:pt>
                <c:pt idx="8">
                  <c:v>0.94933000000000001</c:v>
                </c:pt>
                <c:pt idx="9">
                  <c:v>0.94825999999999999</c:v>
                </c:pt>
                <c:pt idx="10">
                  <c:v>0.94623999999999997</c:v>
                </c:pt>
                <c:pt idx="11">
                  <c:v>0.94604999999999995</c:v>
                </c:pt>
                <c:pt idx="12">
                  <c:v>0.94611000000000001</c:v>
                </c:pt>
                <c:pt idx="13">
                  <c:v>0.94320999999999999</c:v>
                </c:pt>
                <c:pt idx="14">
                  <c:v>0.94027000000000005</c:v>
                </c:pt>
                <c:pt idx="15">
                  <c:v>0.93801999999999996</c:v>
                </c:pt>
                <c:pt idx="16">
                  <c:v>0.93708000000000002</c:v>
                </c:pt>
                <c:pt idx="17">
                  <c:v>0.93652999999999997</c:v>
                </c:pt>
                <c:pt idx="18">
                  <c:v>0.94852000000000003</c:v>
                </c:pt>
                <c:pt idx="19">
                  <c:v>0.94742999999999999</c:v>
                </c:pt>
                <c:pt idx="20">
                  <c:v>0.94726999999999995</c:v>
                </c:pt>
                <c:pt idx="21">
                  <c:v>0.94311999999999996</c:v>
                </c:pt>
                <c:pt idx="22">
                  <c:v>0.94013000000000002</c:v>
                </c:pt>
                <c:pt idx="23">
                  <c:v>0.93906000000000001</c:v>
                </c:pt>
                <c:pt idx="24">
                  <c:v>0.95464000000000004</c:v>
                </c:pt>
                <c:pt idx="25">
                  <c:v>0.95376000000000005</c:v>
                </c:pt>
                <c:pt idx="26">
                  <c:v>0.95147000000000004</c:v>
                </c:pt>
                <c:pt idx="27">
                  <c:v>0.95065</c:v>
                </c:pt>
                <c:pt idx="28">
                  <c:v>0.94689000000000001</c:v>
                </c:pt>
                <c:pt idx="29">
                  <c:v>0.94572999999999996</c:v>
                </c:pt>
                <c:pt idx="30">
                  <c:v>0.94521999999999995</c:v>
                </c:pt>
                <c:pt idx="31">
                  <c:v>0.95408000000000004</c:v>
                </c:pt>
                <c:pt idx="32">
                  <c:v>0.95404999999999995</c:v>
                </c:pt>
                <c:pt idx="33">
                  <c:v>0.94077999999999995</c:v>
                </c:pt>
                <c:pt idx="34">
                  <c:v>0.94013999999999998</c:v>
                </c:pt>
                <c:pt idx="35">
                  <c:v>0.93855999999999995</c:v>
                </c:pt>
                <c:pt idx="36">
                  <c:v>0.95465999999999995</c:v>
                </c:pt>
                <c:pt idx="37">
                  <c:v>0.95187999999999995</c:v>
                </c:pt>
                <c:pt idx="38">
                  <c:v>0.95184000000000002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F1-436B-98E8-8CE732706396}"/>
            </c:ext>
          </c:extLst>
        </c:ser>
        <c:ser>
          <c:idx val="3"/>
          <c:order val="2"/>
          <c:tx>
            <c:strRef>
              <c:f>sectionalized!$D$2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sectionalized!$D$3:$D$41</c:f>
              <c:numCache>
                <c:formatCode>General</c:formatCode>
                <c:ptCount val="39"/>
                <c:pt idx="0">
                  <c:v>0.95530999999999999</c:v>
                </c:pt>
                <c:pt idx="1">
                  <c:v>0.95101000000000002</c:v>
                </c:pt>
                <c:pt idx="2">
                  <c:v>0.94581999999999999</c:v>
                </c:pt>
                <c:pt idx="3">
                  <c:v>0.94191000000000003</c:v>
                </c:pt>
                <c:pt idx="4">
                  <c:v>0.93930999999999998</c:v>
                </c:pt>
                <c:pt idx="5">
                  <c:v>0.93801000000000001</c:v>
                </c:pt>
                <c:pt idx="6">
                  <c:v>0.94699</c:v>
                </c:pt>
                <c:pt idx="7">
                  <c:v>0.94615000000000005</c:v>
                </c:pt>
                <c:pt idx="8">
                  <c:v>0.94994999999999996</c:v>
                </c:pt>
                <c:pt idx="9">
                  <c:v>0.94908000000000003</c:v>
                </c:pt>
                <c:pt idx="10">
                  <c:v>0.94760999999999995</c:v>
                </c:pt>
                <c:pt idx="11">
                  <c:v>0.94791000000000003</c:v>
                </c:pt>
                <c:pt idx="12">
                  <c:v>0.94803999999999999</c:v>
                </c:pt>
                <c:pt idx="13">
                  <c:v>0.94440999999999997</c:v>
                </c:pt>
                <c:pt idx="14">
                  <c:v>0.94174000000000002</c:v>
                </c:pt>
                <c:pt idx="15">
                  <c:v>0.93974000000000002</c:v>
                </c:pt>
                <c:pt idx="16">
                  <c:v>0.93891000000000002</c:v>
                </c:pt>
                <c:pt idx="17">
                  <c:v>0.93840999999999997</c:v>
                </c:pt>
                <c:pt idx="18">
                  <c:v>0.94913999999999998</c:v>
                </c:pt>
                <c:pt idx="19">
                  <c:v>0.94818999999999998</c:v>
                </c:pt>
                <c:pt idx="20">
                  <c:v>0.94803999999999999</c:v>
                </c:pt>
                <c:pt idx="21">
                  <c:v>0.94411</c:v>
                </c:pt>
                <c:pt idx="22">
                  <c:v>0.94130000000000003</c:v>
                </c:pt>
                <c:pt idx="23">
                  <c:v>0.94030000000000002</c:v>
                </c:pt>
                <c:pt idx="24">
                  <c:v>0.95508999999999999</c:v>
                </c:pt>
                <c:pt idx="25">
                  <c:v>0.95430999999999999</c:v>
                </c:pt>
                <c:pt idx="26">
                  <c:v>0.95221</c:v>
                </c:pt>
                <c:pt idx="27">
                  <c:v>0.95143</c:v>
                </c:pt>
                <c:pt idx="28">
                  <c:v>0.94755999999999996</c:v>
                </c:pt>
                <c:pt idx="29">
                  <c:v>0.94643999999999995</c:v>
                </c:pt>
                <c:pt idx="30">
                  <c:v>0.94596000000000002</c:v>
                </c:pt>
                <c:pt idx="31">
                  <c:v>0.95464000000000004</c:v>
                </c:pt>
                <c:pt idx="32">
                  <c:v>0.95467000000000002</c:v>
                </c:pt>
                <c:pt idx="33">
                  <c:v>0.94181999999999999</c:v>
                </c:pt>
                <c:pt idx="34">
                  <c:v>0.94121999999999995</c:v>
                </c:pt>
                <c:pt idx="35">
                  <c:v>0.93972</c:v>
                </c:pt>
                <c:pt idx="36">
                  <c:v>0.95516000000000001</c:v>
                </c:pt>
                <c:pt idx="37">
                  <c:v>0.95262000000000002</c:v>
                </c:pt>
                <c:pt idx="38">
                  <c:v>0.95259000000000005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F1-436B-98E8-8CE732706396}"/>
            </c:ext>
          </c:extLst>
        </c:ser>
        <c:ser>
          <c:idx val="4"/>
          <c:order val="3"/>
          <c:tx>
            <c:strRef>
              <c:f>sectionalized!$E$2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sectionalized!$E$3:$E$41</c:f>
              <c:numCache>
                <c:formatCode>General</c:formatCode>
                <c:ptCount val="39"/>
                <c:pt idx="0">
                  <c:v>0.95572999999999997</c:v>
                </c:pt>
                <c:pt idx="1">
                  <c:v>0.95150999999999997</c:v>
                </c:pt>
                <c:pt idx="2">
                  <c:v>0.94659000000000004</c:v>
                </c:pt>
                <c:pt idx="3">
                  <c:v>0.94289000000000001</c:v>
                </c:pt>
                <c:pt idx="4">
                  <c:v>0.94042999999999999</c:v>
                </c:pt>
                <c:pt idx="5">
                  <c:v>0.93918999999999997</c:v>
                </c:pt>
                <c:pt idx="6">
                  <c:v>0.94784999999999997</c:v>
                </c:pt>
                <c:pt idx="7">
                  <c:v>0.94706999999999997</c:v>
                </c:pt>
                <c:pt idx="8">
                  <c:v>0.95055000000000001</c:v>
                </c:pt>
                <c:pt idx="9">
                  <c:v>0.94987999999999995</c:v>
                </c:pt>
                <c:pt idx="10">
                  <c:v>0.94894999999999996</c:v>
                </c:pt>
                <c:pt idx="11">
                  <c:v>0.94974999999999998</c:v>
                </c:pt>
                <c:pt idx="12">
                  <c:v>0.94994999999999996</c:v>
                </c:pt>
                <c:pt idx="13">
                  <c:v>0.94559000000000004</c:v>
                </c:pt>
                <c:pt idx="14">
                  <c:v>0.94318999999999997</c:v>
                </c:pt>
                <c:pt idx="15">
                  <c:v>0.94144000000000005</c:v>
                </c:pt>
                <c:pt idx="16">
                  <c:v>0.94071000000000005</c:v>
                </c:pt>
                <c:pt idx="17">
                  <c:v>0.94025000000000003</c:v>
                </c:pt>
                <c:pt idx="18">
                  <c:v>0.94974000000000003</c:v>
                </c:pt>
                <c:pt idx="19">
                  <c:v>0.94891999999999999</c:v>
                </c:pt>
                <c:pt idx="20">
                  <c:v>0.94879999999999998</c:v>
                </c:pt>
                <c:pt idx="21">
                  <c:v>0.94508000000000003</c:v>
                </c:pt>
                <c:pt idx="22">
                  <c:v>0.94245999999999996</c:v>
                </c:pt>
                <c:pt idx="23">
                  <c:v>0.94152999999999998</c:v>
                </c:pt>
                <c:pt idx="24">
                  <c:v>0.95553999999999994</c:v>
                </c:pt>
                <c:pt idx="25">
                  <c:v>0.95484000000000002</c:v>
                </c:pt>
                <c:pt idx="26">
                  <c:v>0.95294000000000001</c:v>
                </c:pt>
                <c:pt idx="27">
                  <c:v>0.95218999999999998</c:v>
                </c:pt>
                <c:pt idx="28">
                  <c:v>0.94821999999999995</c:v>
                </c:pt>
                <c:pt idx="29">
                  <c:v>0.94713999999999998</c:v>
                </c:pt>
                <c:pt idx="30">
                  <c:v>0.94669999999999999</c:v>
                </c:pt>
                <c:pt idx="31">
                  <c:v>0.95518000000000003</c:v>
                </c:pt>
                <c:pt idx="32">
                  <c:v>0.95528000000000002</c:v>
                </c:pt>
                <c:pt idx="33">
                  <c:v>0.94284999999999997</c:v>
                </c:pt>
                <c:pt idx="34">
                  <c:v>0.94228999999999996</c:v>
                </c:pt>
                <c:pt idx="35">
                  <c:v>0.94086999999999998</c:v>
                </c:pt>
                <c:pt idx="36">
                  <c:v>0.95564000000000004</c:v>
                </c:pt>
                <c:pt idx="37">
                  <c:v>0.95335000000000003</c:v>
                </c:pt>
                <c:pt idx="38">
                  <c:v>0.95333000000000001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F1-436B-98E8-8CE732706396}"/>
            </c:ext>
          </c:extLst>
        </c:ser>
        <c:ser>
          <c:idx val="5"/>
          <c:order val="4"/>
          <c:tx>
            <c:strRef>
              <c:f>sectionalized!$F$2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sectionalized!$F$3:$F$41</c:f>
              <c:numCache>
                <c:formatCode>General</c:formatCode>
                <c:ptCount val="39"/>
                <c:pt idx="0">
                  <c:v>0.95613000000000004</c:v>
                </c:pt>
                <c:pt idx="1">
                  <c:v>0.95199999999999996</c:v>
                </c:pt>
                <c:pt idx="2">
                  <c:v>0.94735000000000003</c:v>
                </c:pt>
                <c:pt idx="3">
                  <c:v>0.94386000000000003</c:v>
                </c:pt>
                <c:pt idx="4">
                  <c:v>0.94152999999999998</c:v>
                </c:pt>
                <c:pt idx="5">
                  <c:v>0.94035999999999997</c:v>
                </c:pt>
                <c:pt idx="6">
                  <c:v>0.94869999999999999</c:v>
                </c:pt>
                <c:pt idx="7">
                  <c:v>0.94799</c:v>
                </c:pt>
                <c:pt idx="8">
                  <c:v>0.95113000000000003</c:v>
                </c:pt>
                <c:pt idx="9">
                  <c:v>0.95067000000000002</c:v>
                </c:pt>
                <c:pt idx="10">
                  <c:v>0.95028000000000001</c:v>
                </c:pt>
                <c:pt idx="11">
                  <c:v>0.95157000000000003</c:v>
                </c:pt>
                <c:pt idx="12">
                  <c:v>0.95182999999999995</c:v>
                </c:pt>
                <c:pt idx="13">
                  <c:v>0.94674999999999998</c:v>
                </c:pt>
                <c:pt idx="14">
                  <c:v>0.94462000000000002</c:v>
                </c:pt>
                <c:pt idx="15">
                  <c:v>0.94313000000000002</c:v>
                </c:pt>
                <c:pt idx="16">
                  <c:v>0.9425</c:v>
                </c:pt>
                <c:pt idx="17">
                  <c:v>0.94208000000000003</c:v>
                </c:pt>
                <c:pt idx="18">
                  <c:v>0.95033000000000001</c:v>
                </c:pt>
                <c:pt idx="19">
                  <c:v>0.94964000000000004</c:v>
                </c:pt>
                <c:pt idx="20">
                  <c:v>0.94955000000000001</c:v>
                </c:pt>
                <c:pt idx="21">
                  <c:v>0.94603000000000004</c:v>
                </c:pt>
                <c:pt idx="22">
                  <c:v>0.94360999999999995</c:v>
                </c:pt>
                <c:pt idx="23">
                  <c:v>0.94274000000000002</c:v>
                </c:pt>
                <c:pt idx="24">
                  <c:v>0.95596999999999999</c:v>
                </c:pt>
                <c:pt idx="25">
                  <c:v>0.95535999999999999</c:v>
                </c:pt>
                <c:pt idx="26">
                  <c:v>0.95367000000000002</c:v>
                </c:pt>
                <c:pt idx="27">
                  <c:v>0.95294999999999996</c:v>
                </c:pt>
                <c:pt idx="28">
                  <c:v>0.94886999999999999</c:v>
                </c:pt>
                <c:pt idx="29">
                  <c:v>0.94784000000000002</c:v>
                </c:pt>
                <c:pt idx="30">
                  <c:v>0.94742000000000004</c:v>
                </c:pt>
                <c:pt idx="31">
                  <c:v>0.95572000000000001</c:v>
                </c:pt>
                <c:pt idx="32">
                  <c:v>0.95589000000000002</c:v>
                </c:pt>
                <c:pt idx="33">
                  <c:v>0.94388000000000005</c:v>
                </c:pt>
                <c:pt idx="34">
                  <c:v>0.94335000000000002</c:v>
                </c:pt>
                <c:pt idx="35">
                  <c:v>0.94201000000000001</c:v>
                </c:pt>
                <c:pt idx="36">
                  <c:v>0.95611000000000002</c:v>
                </c:pt>
                <c:pt idx="37">
                  <c:v>0.95408000000000004</c:v>
                </c:pt>
                <c:pt idx="38">
                  <c:v>0.95406000000000002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F1-436B-98E8-8CE732706396}"/>
            </c:ext>
          </c:extLst>
        </c:ser>
        <c:ser>
          <c:idx val="6"/>
          <c:order val="5"/>
          <c:tx>
            <c:strRef>
              <c:f>sectionalized!$G$2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sectionalized!$G$3:$G$41</c:f>
              <c:numCache>
                <c:formatCode>General</c:formatCode>
                <c:ptCount val="39"/>
                <c:pt idx="0">
                  <c:v>0.95652999999999999</c:v>
                </c:pt>
                <c:pt idx="1">
                  <c:v>0.95245999999999997</c:v>
                </c:pt>
                <c:pt idx="2">
                  <c:v>0.94808999999999999</c:v>
                </c:pt>
                <c:pt idx="3">
                  <c:v>0.94479999999999997</c:v>
                </c:pt>
                <c:pt idx="4">
                  <c:v>0.94259999999999999</c:v>
                </c:pt>
                <c:pt idx="5">
                  <c:v>0.94150999999999996</c:v>
                </c:pt>
                <c:pt idx="6">
                  <c:v>0.94952000000000003</c:v>
                </c:pt>
                <c:pt idx="7">
                  <c:v>0.94886999999999999</c:v>
                </c:pt>
                <c:pt idx="8">
                  <c:v>0.95169999999999999</c:v>
                </c:pt>
                <c:pt idx="9">
                  <c:v>0.95143</c:v>
                </c:pt>
                <c:pt idx="10">
                  <c:v>0.95159000000000005</c:v>
                </c:pt>
                <c:pt idx="11">
                  <c:v>0.95335999999999999</c:v>
                </c:pt>
                <c:pt idx="12">
                  <c:v>0.95369000000000004</c:v>
                </c:pt>
                <c:pt idx="13">
                  <c:v>0.94789000000000001</c:v>
                </c:pt>
                <c:pt idx="14">
                  <c:v>0.94603000000000004</c:v>
                </c:pt>
                <c:pt idx="15">
                  <c:v>0.94477999999999995</c:v>
                </c:pt>
                <c:pt idx="16">
                  <c:v>0.94425999999999999</c:v>
                </c:pt>
                <c:pt idx="17">
                  <c:v>0.94389000000000001</c:v>
                </c:pt>
                <c:pt idx="18">
                  <c:v>0.95089999999999997</c:v>
                </c:pt>
                <c:pt idx="19">
                  <c:v>0.95033999999999996</c:v>
                </c:pt>
                <c:pt idx="20">
                  <c:v>0.95026999999999995</c:v>
                </c:pt>
                <c:pt idx="21">
                  <c:v>0.94696000000000002</c:v>
                </c:pt>
                <c:pt idx="22">
                  <c:v>0.94472999999999996</c:v>
                </c:pt>
                <c:pt idx="23">
                  <c:v>0.94393000000000005</c:v>
                </c:pt>
                <c:pt idx="24">
                  <c:v>0.95638999999999996</c:v>
                </c:pt>
                <c:pt idx="25">
                  <c:v>0.95587</c:v>
                </c:pt>
                <c:pt idx="26">
                  <c:v>0.95437000000000005</c:v>
                </c:pt>
                <c:pt idx="27">
                  <c:v>0.95369000000000004</c:v>
                </c:pt>
                <c:pt idx="28">
                  <c:v>0.94950999999999997</c:v>
                </c:pt>
                <c:pt idx="29">
                  <c:v>0.94852000000000003</c:v>
                </c:pt>
                <c:pt idx="30">
                  <c:v>0.94813000000000003</c:v>
                </c:pt>
                <c:pt idx="31">
                  <c:v>0.95625000000000004</c:v>
                </c:pt>
                <c:pt idx="32">
                  <c:v>0.95648</c:v>
                </c:pt>
                <c:pt idx="33">
                  <c:v>0.94488000000000005</c:v>
                </c:pt>
                <c:pt idx="34">
                  <c:v>0.94438999999999995</c:v>
                </c:pt>
                <c:pt idx="35">
                  <c:v>0.94313999999999998</c:v>
                </c:pt>
                <c:pt idx="36">
                  <c:v>0.95657000000000003</c:v>
                </c:pt>
                <c:pt idx="37">
                  <c:v>0.95479000000000003</c:v>
                </c:pt>
                <c:pt idx="38">
                  <c:v>0.95477000000000001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F1-436B-98E8-8CE732706396}"/>
            </c:ext>
          </c:extLst>
        </c:ser>
        <c:ser>
          <c:idx val="7"/>
          <c:order val="6"/>
          <c:tx>
            <c:strRef>
              <c:f>sectionalized!$H$2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sectionalized!$H$3:$H$41</c:f>
              <c:numCache>
                <c:formatCode>General</c:formatCode>
                <c:ptCount val="39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  <c:pt idx="38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F1-436B-98E8-8CE732706396}"/>
            </c:ext>
          </c:extLst>
        </c:ser>
        <c:ser>
          <c:idx val="8"/>
          <c:order val="7"/>
          <c:tx>
            <c:strRef>
              <c:f>sectionalized!$I$2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sectionalized!$A$3:$A$41</c:f>
              <c:strCache>
                <c:ptCount val="39"/>
                <c:pt idx="0">
                  <c:v>A</c:v>
                </c:pt>
                <c:pt idx="1">
                  <c:v>B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</c:strCache>
            </c:strRef>
          </c:cat>
          <c:val>
            <c:numRef>
              <c:f>sectionalized!$I$3:$I$41</c:f>
              <c:numCache>
                <c:formatCode>General</c:formatCode>
                <c:ptCount val="39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  <c:pt idx="38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F1-436B-98E8-8CE732706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045039"/>
        <c:axId val="1550041711"/>
      </c:lineChart>
      <c:catAx>
        <c:axId val="1550045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41711"/>
        <c:crosses val="autoZero"/>
        <c:auto val="1"/>
        <c:lblAlgn val="ctr"/>
        <c:lblOffset val="100"/>
        <c:noMultiLvlLbl val="0"/>
      </c:catAx>
      <c:valAx>
        <c:axId val="1550041711"/>
        <c:scaling>
          <c:orientation val="minMax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Voltage Profile (p.u)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45039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 dirty="0">
                <a:effectLst/>
              </a:rPr>
              <a:t>11kV Distribution Network Voltage Profile under No-Load Contingency Condition  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contingency!$B$2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contingency!$B$3:$B$40</c:f>
              <c:numCache>
                <c:formatCode>General</c:formatCode>
                <c:ptCount val="38"/>
                <c:pt idx="0">
                  <c:v>0.97346999999999995</c:v>
                </c:pt>
                <c:pt idx="1">
                  <c:v>0.97346999999999995</c:v>
                </c:pt>
                <c:pt idx="2">
                  <c:v>0.97346999999999995</c:v>
                </c:pt>
                <c:pt idx="3">
                  <c:v>0.97346999999999995</c:v>
                </c:pt>
                <c:pt idx="4">
                  <c:v>0.97346999999999995</c:v>
                </c:pt>
                <c:pt idx="5">
                  <c:v>0.97346999999999995</c:v>
                </c:pt>
                <c:pt idx="6">
                  <c:v>0.97346999999999995</c:v>
                </c:pt>
                <c:pt idx="7">
                  <c:v>0.97346999999999995</c:v>
                </c:pt>
                <c:pt idx="8">
                  <c:v>0.97346999999999995</c:v>
                </c:pt>
                <c:pt idx="9">
                  <c:v>0.97346999999999995</c:v>
                </c:pt>
                <c:pt idx="10">
                  <c:v>0.97346999999999995</c:v>
                </c:pt>
                <c:pt idx="11">
                  <c:v>0.97346999999999995</c:v>
                </c:pt>
                <c:pt idx="12">
                  <c:v>0.97346999999999995</c:v>
                </c:pt>
                <c:pt idx="13">
                  <c:v>0.97346999999999995</c:v>
                </c:pt>
                <c:pt idx="14">
                  <c:v>0.97346999999999995</c:v>
                </c:pt>
                <c:pt idx="15">
                  <c:v>0.97346999999999995</c:v>
                </c:pt>
                <c:pt idx="16">
                  <c:v>0.97346999999999995</c:v>
                </c:pt>
                <c:pt idx="17">
                  <c:v>0.97346999999999995</c:v>
                </c:pt>
                <c:pt idx="18">
                  <c:v>0.97346999999999995</c:v>
                </c:pt>
                <c:pt idx="19">
                  <c:v>0.97346999999999995</c:v>
                </c:pt>
                <c:pt idx="20">
                  <c:v>0.97346999999999995</c:v>
                </c:pt>
                <c:pt idx="21">
                  <c:v>0.97346999999999995</c:v>
                </c:pt>
                <c:pt idx="22">
                  <c:v>0.97346999999999995</c:v>
                </c:pt>
                <c:pt idx="23">
                  <c:v>0.97346999999999995</c:v>
                </c:pt>
                <c:pt idx="24">
                  <c:v>0.97346999999999995</c:v>
                </c:pt>
                <c:pt idx="25">
                  <c:v>0.97346999999999995</c:v>
                </c:pt>
                <c:pt idx="26">
                  <c:v>0.97346999999999995</c:v>
                </c:pt>
                <c:pt idx="27">
                  <c:v>0.97346999999999995</c:v>
                </c:pt>
                <c:pt idx="28">
                  <c:v>0.97346999999999995</c:v>
                </c:pt>
                <c:pt idx="29">
                  <c:v>0.97346999999999995</c:v>
                </c:pt>
                <c:pt idx="30">
                  <c:v>0.97346999999999995</c:v>
                </c:pt>
                <c:pt idx="31">
                  <c:v>0.97346999999999995</c:v>
                </c:pt>
                <c:pt idx="32">
                  <c:v>0.97346999999999995</c:v>
                </c:pt>
                <c:pt idx="33">
                  <c:v>0.97346999999999995</c:v>
                </c:pt>
                <c:pt idx="34">
                  <c:v>0.97346999999999995</c:v>
                </c:pt>
                <c:pt idx="35">
                  <c:v>0.97346999999999995</c:v>
                </c:pt>
                <c:pt idx="36">
                  <c:v>0.97346999999999995</c:v>
                </c:pt>
                <c:pt idx="37">
                  <c:v>0.97346999999999995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5-4728-9795-3689990DED89}"/>
            </c:ext>
          </c:extLst>
        </c:ser>
        <c:ser>
          <c:idx val="2"/>
          <c:order val="1"/>
          <c:tx>
            <c:strRef>
              <c:f>contingency!$C$2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contingency!$C$3:$C$40</c:f>
              <c:numCache>
                <c:formatCode>General</c:formatCode>
                <c:ptCount val="38"/>
                <c:pt idx="0">
                  <c:v>0.97389999999999999</c:v>
                </c:pt>
                <c:pt idx="1">
                  <c:v>0.97416000000000003</c:v>
                </c:pt>
                <c:pt idx="2">
                  <c:v>0.97435000000000005</c:v>
                </c:pt>
                <c:pt idx="3">
                  <c:v>0.97448000000000001</c:v>
                </c:pt>
                <c:pt idx="4">
                  <c:v>0.97455000000000003</c:v>
                </c:pt>
                <c:pt idx="5">
                  <c:v>0.97392999999999996</c:v>
                </c:pt>
                <c:pt idx="6">
                  <c:v>0.97401000000000004</c:v>
                </c:pt>
                <c:pt idx="7">
                  <c:v>0.97421000000000002</c:v>
                </c:pt>
                <c:pt idx="8">
                  <c:v>0.97423999999999999</c:v>
                </c:pt>
                <c:pt idx="9">
                  <c:v>0.97424999999999995</c:v>
                </c:pt>
                <c:pt idx="10">
                  <c:v>0.97431000000000001</c:v>
                </c:pt>
                <c:pt idx="11">
                  <c:v>0.97413000000000005</c:v>
                </c:pt>
                <c:pt idx="12">
                  <c:v>0.97416999999999998</c:v>
                </c:pt>
                <c:pt idx="13">
                  <c:v>0.97419999999999995</c:v>
                </c:pt>
                <c:pt idx="14">
                  <c:v>0.97399999999999998</c:v>
                </c:pt>
                <c:pt idx="15">
                  <c:v>0.97419</c:v>
                </c:pt>
                <c:pt idx="16">
                  <c:v>0.97472000000000003</c:v>
                </c:pt>
                <c:pt idx="17">
                  <c:v>0.97521000000000002</c:v>
                </c:pt>
                <c:pt idx="18">
                  <c:v>0.97526999999999997</c:v>
                </c:pt>
                <c:pt idx="19">
                  <c:v>0.97402999999999995</c:v>
                </c:pt>
                <c:pt idx="20">
                  <c:v>0.97409999999999997</c:v>
                </c:pt>
                <c:pt idx="21">
                  <c:v>0.97455000000000003</c:v>
                </c:pt>
                <c:pt idx="22">
                  <c:v>0.9748</c:v>
                </c:pt>
                <c:pt idx="23">
                  <c:v>0.97504000000000002</c:v>
                </c:pt>
                <c:pt idx="24">
                  <c:v>0.97514000000000001</c:v>
                </c:pt>
                <c:pt idx="25">
                  <c:v>0.97518000000000005</c:v>
                </c:pt>
                <c:pt idx="26">
                  <c:v>0.97448000000000001</c:v>
                </c:pt>
                <c:pt idx="27">
                  <c:v>0.97450999999999999</c:v>
                </c:pt>
                <c:pt idx="28">
                  <c:v>0.97458999999999996</c:v>
                </c:pt>
                <c:pt idx="29">
                  <c:v>0.97399999999999998</c:v>
                </c:pt>
                <c:pt idx="30">
                  <c:v>0.97413000000000005</c:v>
                </c:pt>
                <c:pt idx="31">
                  <c:v>0.97414999999999996</c:v>
                </c:pt>
                <c:pt idx="32">
                  <c:v>0.97397</c:v>
                </c:pt>
                <c:pt idx="33">
                  <c:v>0.97435000000000005</c:v>
                </c:pt>
                <c:pt idx="34">
                  <c:v>0.97453000000000001</c:v>
                </c:pt>
                <c:pt idx="35">
                  <c:v>0.97458999999999996</c:v>
                </c:pt>
                <c:pt idx="36">
                  <c:v>0.97421000000000002</c:v>
                </c:pt>
                <c:pt idx="37">
                  <c:v>0.97421000000000002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C5-4728-9795-3689990DED89}"/>
            </c:ext>
          </c:extLst>
        </c:ser>
        <c:ser>
          <c:idx val="3"/>
          <c:order val="2"/>
          <c:tx>
            <c:strRef>
              <c:f>contingency!$D$2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contingency!$D$3:$D$40</c:f>
              <c:numCache>
                <c:formatCode>General</c:formatCode>
                <c:ptCount val="38"/>
                <c:pt idx="0">
                  <c:v>0.97428000000000003</c:v>
                </c:pt>
                <c:pt idx="1">
                  <c:v>0.97479000000000005</c:v>
                </c:pt>
                <c:pt idx="2">
                  <c:v>0.97518000000000005</c:v>
                </c:pt>
                <c:pt idx="3">
                  <c:v>0.97543000000000002</c:v>
                </c:pt>
                <c:pt idx="4">
                  <c:v>0.97555999999999998</c:v>
                </c:pt>
                <c:pt idx="5">
                  <c:v>0.97433000000000003</c:v>
                </c:pt>
                <c:pt idx="6">
                  <c:v>0.97450000000000003</c:v>
                </c:pt>
                <c:pt idx="7">
                  <c:v>0.97489000000000003</c:v>
                </c:pt>
                <c:pt idx="8">
                  <c:v>0.97494999999999998</c:v>
                </c:pt>
                <c:pt idx="9">
                  <c:v>0.97497</c:v>
                </c:pt>
                <c:pt idx="10">
                  <c:v>0.97509000000000001</c:v>
                </c:pt>
                <c:pt idx="11">
                  <c:v>0.97474000000000005</c:v>
                </c:pt>
                <c:pt idx="12">
                  <c:v>0.97482000000000002</c:v>
                </c:pt>
                <c:pt idx="13">
                  <c:v>0.97487999999999997</c:v>
                </c:pt>
                <c:pt idx="14">
                  <c:v>0.97446999999999995</c:v>
                </c:pt>
                <c:pt idx="15">
                  <c:v>0.97484999999999999</c:v>
                </c:pt>
                <c:pt idx="16">
                  <c:v>0.97591000000000006</c:v>
                </c:pt>
                <c:pt idx="17">
                  <c:v>0.97687999999999997</c:v>
                </c:pt>
                <c:pt idx="18">
                  <c:v>0.97699999999999998</c:v>
                </c:pt>
                <c:pt idx="19">
                  <c:v>0.97453000000000001</c:v>
                </c:pt>
                <c:pt idx="20">
                  <c:v>0.97465999999999997</c:v>
                </c:pt>
                <c:pt idx="21">
                  <c:v>0.97555999999999998</c:v>
                </c:pt>
                <c:pt idx="22">
                  <c:v>0.97606999999999999</c:v>
                </c:pt>
                <c:pt idx="23">
                  <c:v>0.97655000000000003</c:v>
                </c:pt>
                <c:pt idx="24">
                  <c:v>0.97675000000000001</c:v>
                </c:pt>
                <c:pt idx="25">
                  <c:v>0.97682999999999998</c:v>
                </c:pt>
                <c:pt idx="26">
                  <c:v>0.97543000000000002</c:v>
                </c:pt>
                <c:pt idx="27">
                  <c:v>0.97550000000000003</c:v>
                </c:pt>
                <c:pt idx="28">
                  <c:v>0.97565999999999997</c:v>
                </c:pt>
                <c:pt idx="29">
                  <c:v>0.97446999999999995</c:v>
                </c:pt>
                <c:pt idx="30">
                  <c:v>0.97472999999999999</c:v>
                </c:pt>
                <c:pt idx="31">
                  <c:v>0.97477000000000003</c:v>
                </c:pt>
                <c:pt idx="32">
                  <c:v>0.97440000000000004</c:v>
                </c:pt>
                <c:pt idx="33">
                  <c:v>0.97516000000000003</c:v>
                </c:pt>
                <c:pt idx="34">
                  <c:v>0.97552000000000005</c:v>
                </c:pt>
                <c:pt idx="35">
                  <c:v>0.97565000000000002</c:v>
                </c:pt>
                <c:pt idx="36">
                  <c:v>0.97489000000000003</c:v>
                </c:pt>
                <c:pt idx="37">
                  <c:v>0.97489999999999999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C5-4728-9795-3689990DED89}"/>
            </c:ext>
          </c:extLst>
        </c:ser>
        <c:ser>
          <c:idx val="4"/>
          <c:order val="3"/>
          <c:tx>
            <c:strRef>
              <c:f>contingency!$E$2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contingency!$E$3:$E$40</c:f>
              <c:numCache>
                <c:formatCode>General</c:formatCode>
                <c:ptCount val="38"/>
                <c:pt idx="0">
                  <c:v>0.97458999999999996</c:v>
                </c:pt>
                <c:pt idx="1">
                  <c:v>0.97536</c:v>
                </c:pt>
                <c:pt idx="2">
                  <c:v>0.97594000000000003</c:v>
                </c:pt>
                <c:pt idx="3">
                  <c:v>0.97633000000000003</c:v>
                </c:pt>
                <c:pt idx="4">
                  <c:v>0.97652000000000005</c:v>
                </c:pt>
                <c:pt idx="5">
                  <c:v>0.97467000000000004</c:v>
                </c:pt>
                <c:pt idx="6">
                  <c:v>0.97492999999999996</c:v>
                </c:pt>
                <c:pt idx="7">
                  <c:v>0.97550999999999999</c:v>
                </c:pt>
                <c:pt idx="8">
                  <c:v>0.97560999999999998</c:v>
                </c:pt>
                <c:pt idx="9">
                  <c:v>0.97563</c:v>
                </c:pt>
                <c:pt idx="10">
                  <c:v>0.97582000000000002</c:v>
                </c:pt>
                <c:pt idx="11">
                  <c:v>0.97528999999999999</c:v>
                </c:pt>
                <c:pt idx="12">
                  <c:v>0.97540000000000004</c:v>
                </c:pt>
                <c:pt idx="13">
                  <c:v>0.97550000000000003</c:v>
                </c:pt>
                <c:pt idx="14">
                  <c:v>0.97487999999999997</c:v>
                </c:pt>
                <c:pt idx="15">
                  <c:v>0.97545999999999999</c:v>
                </c:pt>
                <c:pt idx="16">
                  <c:v>0.97704999999999997</c:v>
                </c:pt>
                <c:pt idx="17">
                  <c:v>0.97848999999999997</c:v>
                </c:pt>
                <c:pt idx="18">
                  <c:v>0.97867999999999999</c:v>
                </c:pt>
                <c:pt idx="19">
                  <c:v>0.97497999999999996</c:v>
                </c:pt>
                <c:pt idx="20">
                  <c:v>0.97516999999999998</c:v>
                </c:pt>
                <c:pt idx="21">
                  <c:v>0.97650999999999999</c:v>
                </c:pt>
                <c:pt idx="22">
                  <c:v>0.97728000000000004</c:v>
                </c:pt>
                <c:pt idx="23">
                  <c:v>0.97799999999999998</c:v>
                </c:pt>
                <c:pt idx="24">
                  <c:v>0.97828999999999999</c:v>
                </c:pt>
                <c:pt idx="25">
                  <c:v>0.97841999999999996</c:v>
                </c:pt>
                <c:pt idx="26">
                  <c:v>0.97633000000000003</c:v>
                </c:pt>
                <c:pt idx="27">
                  <c:v>0.97641999999999995</c:v>
                </c:pt>
                <c:pt idx="28">
                  <c:v>0.97665999999999997</c:v>
                </c:pt>
                <c:pt idx="29">
                  <c:v>0.97487999999999997</c:v>
                </c:pt>
                <c:pt idx="30">
                  <c:v>0.97526999999999997</c:v>
                </c:pt>
                <c:pt idx="31">
                  <c:v>0.97533999999999998</c:v>
                </c:pt>
                <c:pt idx="32">
                  <c:v>0.97479000000000005</c:v>
                </c:pt>
                <c:pt idx="33">
                  <c:v>0.97592000000000001</c:v>
                </c:pt>
                <c:pt idx="34">
                  <c:v>0.97645999999999999</c:v>
                </c:pt>
                <c:pt idx="35">
                  <c:v>0.97665000000000002</c:v>
                </c:pt>
                <c:pt idx="36">
                  <c:v>0.97552000000000005</c:v>
                </c:pt>
                <c:pt idx="37">
                  <c:v>0.97553000000000001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C5-4728-9795-3689990DED89}"/>
            </c:ext>
          </c:extLst>
        </c:ser>
        <c:ser>
          <c:idx val="5"/>
          <c:order val="4"/>
          <c:tx>
            <c:strRef>
              <c:f>contingency!$F$2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contingency!$F$3:$F$40</c:f>
              <c:numCache>
                <c:formatCode>General</c:formatCode>
                <c:ptCount val="38"/>
                <c:pt idx="0">
                  <c:v>0.97485999999999995</c:v>
                </c:pt>
                <c:pt idx="1">
                  <c:v>0.97587999999999997</c:v>
                </c:pt>
                <c:pt idx="2">
                  <c:v>0.97665000000000002</c:v>
                </c:pt>
                <c:pt idx="3">
                  <c:v>0.97716000000000003</c:v>
                </c:pt>
                <c:pt idx="4">
                  <c:v>0.97741999999999996</c:v>
                </c:pt>
                <c:pt idx="5">
                  <c:v>0.97496000000000005</c:v>
                </c:pt>
                <c:pt idx="6">
                  <c:v>0.97531000000000001</c:v>
                </c:pt>
                <c:pt idx="7">
                  <c:v>0.97607999999999995</c:v>
                </c:pt>
                <c:pt idx="8">
                  <c:v>0.97621000000000002</c:v>
                </c:pt>
                <c:pt idx="9">
                  <c:v>0.97624</c:v>
                </c:pt>
                <c:pt idx="10">
                  <c:v>0.97648000000000001</c:v>
                </c:pt>
                <c:pt idx="11">
                  <c:v>0.97577999999999998</c:v>
                </c:pt>
                <c:pt idx="12">
                  <c:v>0.97594000000000003</c:v>
                </c:pt>
                <c:pt idx="13">
                  <c:v>0.97606000000000004</c:v>
                </c:pt>
                <c:pt idx="14">
                  <c:v>0.97524</c:v>
                </c:pt>
                <c:pt idx="15">
                  <c:v>0.97601000000000004</c:v>
                </c:pt>
                <c:pt idx="16">
                  <c:v>0.97811999999999999</c:v>
                </c:pt>
                <c:pt idx="17">
                  <c:v>0.98004000000000002</c:v>
                </c:pt>
                <c:pt idx="18">
                  <c:v>0.98028999999999999</c:v>
                </c:pt>
                <c:pt idx="19">
                  <c:v>0.97536999999999996</c:v>
                </c:pt>
                <c:pt idx="20">
                  <c:v>0.97563</c:v>
                </c:pt>
                <c:pt idx="21">
                  <c:v>0.97741</c:v>
                </c:pt>
                <c:pt idx="22">
                  <c:v>0.97843999999999998</c:v>
                </c:pt>
                <c:pt idx="23">
                  <c:v>0.97938999999999998</c:v>
                </c:pt>
                <c:pt idx="24">
                  <c:v>0.97977999999999998</c:v>
                </c:pt>
                <c:pt idx="25">
                  <c:v>0.97994000000000003</c:v>
                </c:pt>
                <c:pt idx="26">
                  <c:v>0.97716000000000003</c:v>
                </c:pt>
                <c:pt idx="27">
                  <c:v>0.97728999999999999</c:v>
                </c:pt>
                <c:pt idx="28">
                  <c:v>0.97760999999999998</c:v>
                </c:pt>
                <c:pt idx="29">
                  <c:v>0.97524</c:v>
                </c:pt>
                <c:pt idx="30">
                  <c:v>0.97575999999999996</c:v>
                </c:pt>
                <c:pt idx="31">
                  <c:v>0.97585</c:v>
                </c:pt>
                <c:pt idx="32">
                  <c:v>0.97511000000000003</c:v>
                </c:pt>
                <c:pt idx="33">
                  <c:v>0.97663</c:v>
                </c:pt>
                <c:pt idx="34">
                  <c:v>0.97733999999999999</c:v>
                </c:pt>
                <c:pt idx="35">
                  <c:v>0.97760000000000002</c:v>
                </c:pt>
                <c:pt idx="36">
                  <c:v>0.97609000000000001</c:v>
                </c:pt>
                <c:pt idx="37">
                  <c:v>0.97609999999999997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C5-4728-9795-3689990DED89}"/>
            </c:ext>
          </c:extLst>
        </c:ser>
        <c:ser>
          <c:idx val="6"/>
          <c:order val="5"/>
          <c:tx>
            <c:strRef>
              <c:f>contingency!$G$2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contingency!$G$3:$G$40</c:f>
              <c:numCache>
                <c:formatCode>General</c:formatCode>
                <c:ptCount val="38"/>
                <c:pt idx="0">
                  <c:v>0.97506000000000004</c:v>
                </c:pt>
                <c:pt idx="1">
                  <c:v>0.97633999999999999</c:v>
                </c:pt>
                <c:pt idx="2">
                  <c:v>0.97731000000000001</c:v>
                </c:pt>
                <c:pt idx="3">
                  <c:v>0.97794999999999999</c:v>
                </c:pt>
                <c:pt idx="4">
                  <c:v>0.97826999999999997</c:v>
                </c:pt>
                <c:pt idx="5">
                  <c:v>0.97519</c:v>
                </c:pt>
                <c:pt idx="6">
                  <c:v>0.97563</c:v>
                </c:pt>
                <c:pt idx="7">
                  <c:v>0.97658999999999996</c:v>
                </c:pt>
                <c:pt idx="8">
                  <c:v>0.97675000000000001</c:v>
                </c:pt>
                <c:pt idx="9">
                  <c:v>0.97679000000000005</c:v>
                </c:pt>
                <c:pt idx="10">
                  <c:v>0.97709000000000001</c:v>
                </c:pt>
                <c:pt idx="11">
                  <c:v>0.97621999999999998</c:v>
                </c:pt>
                <c:pt idx="12">
                  <c:v>0.97641</c:v>
                </c:pt>
                <c:pt idx="13">
                  <c:v>0.97655999999999998</c:v>
                </c:pt>
                <c:pt idx="14">
                  <c:v>0.97553999999999996</c:v>
                </c:pt>
                <c:pt idx="15">
                  <c:v>0.97650000000000003</c:v>
                </c:pt>
                <c:pt idx="16">
                  <c:v>0.97914000000000001</c:v>
                </c:pt>
                <c:pt idx="17">
                  <c:v>0.98153000000000001</c:v>
                </c:pt>
                <c:pt idx="18">
                  <c:v>0.98185</c:v>
                </c:pt>
                <c:pt idx="19">
                  <c:v>0.97570999999999997</c:v>
                </c:pt>
                <c:pt idx="20">
                  <c:v>0.97602999999999995</c:v>
                </c:pt>
                <c:pt idx="21">
                  <c:v>0.97824999999999995</c:v>
                </c:pt>
                <c:pt idx="22">
                  <c:v>0.97953000000000001</c:v>
                </c:pt>
                <c:pt idx="23">
                  <c:v>0.98072999999999999</c:v>
                </c:pt>
                <c:pt idx="24">
                  <c:v>0.98121000000000003</c:v>
                </c:pt>
                <c:pt idx="25">
                  <c:v>0.98141</c:v>
                </c:pt>
                <c:pt idx="26">
                  <c:v>0.97794000000000003</c:v>
                </c:pt>
                <c:pt idx="27">
                  <c:v>0.97809999999999997</c:v>
                </c:pt>
                <c:pt idx="28">
                  <c:v>0.97850000000000004</c:v>
                </c:pt>
                <c:pt idx="29">
                  <c:v>0.97555000000000003</c:v>
                </c:pt>
                <c:pt idx="30">
                  <c:v>0.97619</c:v>
                </c:pt>
                <c:pt idx="31">
                  <c:v>0.97631000000000001</c:v>
                </c:pt>
                <c:pt idx="32">
                  <c:v>0.97538999999999998</c:v>
                </c:pt>
                <c:pt idx="33">
                  <c:v>0.97726999999999997</c:v>
                </c:pt>
                <c:pt idx="34">
                  <c:v>0.97816999999999998</c:v>
                </c:pt>
                <c:pt idx="35">
                  <c:v>0.97848999999999997</c:v>
                </c:pt>
                <c:pt idx="36">
                  <c:v>0.97660000000000002</c:v>
                </c:pt>
                <c:pt idx="37">
                  <c:v>0.97662000000000004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C5-4728-9795-3689990DED89}"/>
            </c:ext>
          </c:extLst>
        </c:ser>
        <c:ser>
          <c:idx val="7"/>
          <c:order val="6"/>
          <c:tx>
            <c:strRef>
              <c:f>contingency!$H$2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contingency!$H$3:$H$40</c:f>
              <c:numCache>
                <c:formatCode>General</c:formatCode>
                <c:ptCount val="38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C5-4728-9795-3689990DED89}"/>
            </c:ext>
          </c:extLst>
        </c:ser>
        <c:ser>
          <c:idx val="8"/>
          <c:order val="7"/>
          <c:tx>
            <c:strRef>
              <c:f>contingency!$I$2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contingency!$I$3:$I$40</c:f>
              <c:numCache>
                <c:formatCode>General</c:formatCode>
                <c:ptCount val="38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C5-4728-9795-3689990DE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051695"/>
        <c:axId val="1550058351"/>
      </c:lineChart>
      <c:catAx>
        <c:axId val="1550051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58351"/>
        <c:crosses val="autoZero"/>
        <c:auto val="1"/>
        <c:lblAlgn val="ctr"/>
        <c:lblOffset val="100"/>
        <c:noMultiLvlLbl val="0"/>
      </c:catAx>
      <c:valAx>
        <c:axId val="1550058351"/>
        <c:scaling>
          <c:orientation val="minMax"/>
          <c:min val="0.94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Voltage</a:t>
                </a:r>
                <a:r>
                  <a:rPr lang="en-GB" b="1" baseline="0"/>
                  <a:t> Profile (p,u)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051695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11kV Distribution Network Voltage Profile under Peak-Load Contigency Condition 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contingency!$B$2</c:f>
              <c:strCache>
                <c:ptCount val="1"/>
                <c:pt idx="0">
                  <c:v>0% PV Penetration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contingency!$B$3:$B$40</c:f>
              <c:numCache>
                <c:formatCode>General</c:formatCode>
                <c:ptCount val="38"/>
                <c:pt idx="0">
                  <c:v>0.92517000000000005</c:v>
                </c:pt>
                <c:pt idx="1">
                  <c:v>0.91940999999999995</c:v>
                </c:pt>
                <c:pt idx="2">
                  <c:v>0.91510000000000002</c:v>
                </c:pt>
                <c:pt idx="3">
                  <c:v>0.91222999999999999</c:v>
                </c:pt>
                <c:pt idx="4">
                  <c:v>0.91080000000000005</c:v>
                </c:pt>
                <c:pt idx="5">
                  <c:v>0.92488999999999999</c:v>
                </c:pt>
                <c:pt idx="6">
                  <c:v>0.92390000000000005</c:v>
                </c:pt>
                <c:pt idx="7">
                  <c:v>0.92135</c:v>
                </c:pt>
                <c:pt idx="8">
                  <c:v>0.92047999999999996</c:v>
                </c:pt>
                <c:pt idx="9">
                  <c:v>0.92034000000000005</c:v>
                </c:pt>
                <c:pt idx="10">
                  <c:v>0.91935999999999996</c:v>
                </c:pt>
                <c:pt idx="11">
                  <c:v>0.91683000000000003</c:v>
                </c:pt>
                <c:pt idx="12">
                  <c:v>0.91561999999999999</c:v>
                </c:pt>
                <c:pt idx="13">
                  <c:v>0.91507000000000005</c:v>
                </c:pt>
                <c:pt idx="14">
                  <c:v>0.92386999999999997</c:v>
                </c:pt>
                <c:pt idx="15">
                  <c:v>0.92259000000000002</c:v>
                </c:pt>
                <c:pt idx="16">
                  <c:v>0.91996999999999995</c:v>
                </c:pt>
                <c:pt idx="17">
                  <c:v>0.91927000000000003</c:v>
                </c:pt>
                <c:pt idx="18">
                  <c:v>0.91927000000000003</c:v>
                </c:pt>
                <c:pt idx="19">
                  <c:v>0.92420000000000002</c:v>
                </c:pt>
                <c:pt idx="20">
                  <c:v>0.92410000000000003</c:v>
                </c:pt>
                <c:pt idx="21">
                  <c:v>0.91720999999999997</c:v>
                </c:pt>
                <c:pt idx="22">
                  <c:v>0.91400999999999999</c:v>
                </c:pt>
                <c:pt idx="23">
                  <c:v>0.91152</c:v>
                </c:pt>
                <c:pt idx="24">
                  <c:v>0.91049000000000002</c:v>
                </c:pt>
                <c:pt idx="25">
                  <c:v>0.90990000000000004</c:v>
                </c:pt>
                <c:pt idx="26">
                  <c:v>0.91049000000000002</c:v>
                </c:pt>
                <c:pt idx="27">
                  <c:v>0.90983000000000003</c:v>
                </c:pt>
                <c:pt idx="28">
                  <c:v>0.90817000000000003</c:v>
                </c:pt>
                <c:pt idx="29">
                  <c:v>0.92305000000000004</c:v>
                </c:pt>
                <c:pt idx="30">
                  <c:v>0.92179999999999995</c:v>
                </c:pt>
                <c:pt idx="31">
                  <c:v>0.92161000000000004</c:v>
                </c:pt>
                <c:pt idx="32">
                  <c:v>0.92486999999999997</c:v>
                </c:pt>
                <c:pt idx="33">
                  <c:v>0.91729000000000005</c:v>
                </c:pt>
                <c:pt idx="34">
                  <c:v>0.91410000000000002</c:v>
                </c:pt>
                <c:pt idx="35">
                  <c:v>0.91296999999999995</c:v>
                </c:pt>
                <c:pt idx="36">
                  <c:v>0.92176000000000002</c:v>
                </c:pt>
                <c:pt idx="37">
                  <c:v>0.92171999999999998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A-464F-8A05-3FEBAE83661A}"/>
            </c:ext>
          </c:extLst>
        </c:ser>
        <c:ser>
          <c:idx val="2"/>
          <c:order val="1"/>
          <c:tx>
            <c:strRef>
              <c:f>contingency!$C$2</c:f>
              <c:strCache>
                <c:ptCount val="1"/>
                <c:pt idx="0">
                  <c:v>20% PV Penetration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contingency!$C$3:$C$40</c:f>
              <c:numCache>
                <c:formatCode>General</c:formatCode>
                <c:ptCount val="38"/>
                <c:pt idx="0">
                  <c:v>0.92617000000000005</c:v>
                </c:pt>
                <c:pt idx="1">
                  <c:v>0.92068000000000005</c:v>
                </c:pt>
                <c:pt idx="2">
                  <c:v>0.91657</c:v>
                </c:pt>
                <c:pt idx="3">
                  <c:v>0.91383000000000003</c:v>
                </c:pt>
                <c:pt idx="4">
                  <c:v>0.91246000000000005</c:v>
                </c:pt>
                <c:pt idx="5">
                  <c:v>0.92591999999999997</c:v>
                </c:pt>
                <c:pt idx="6">
                  <c:v>0.92501999999999995</c:v>
                </c:pt>
                <c:pt idx="7">
                  <c:v>0.92267999999999994</c:v>
                </c:pt>
                <c:pt idx="8">
                  <c:v>0.92183999999999999</c:v>
                </c:pt>
                <c:pt idx="9">
                  <c:v>0.92171000000000003</c:v>
                </c:pt>
                <c:pt idx="10">
                  <c:v>0.92079</c:v>
                </c:pt>
                <c:pt idx="11">
                  <c:v>0.91807000000000005</c:v>
                </c:pt>
                <c:pt idx="12">
                  <c:v>0.91690000000000005</c:v>
                </c:pt>
                <c:pt idx="13">
                  <c:v>0.91637999999999997</c:v>
                </c:pt>
                <c:pt idx="14">
                  <c:v>0.92498000000000002</c:v>
                </c:pt>
                <c:pt idx="15">
                  <c:v>0.92388999999999999</c:v>
                </c:pt>
                <c:pt idx="16">
                  <c:v>0.92183000000000004</c:v>
                </c:pt>
                <c:pt idx="17">
                  <c:v>0.92164000000000001</c:v>
                </c:pt>
                <c:pt idx="18">
                  <c:v>0.92171000000000003</c:v>
                </c:pt>
                <c:pt idx="19">
                  <c:v>0.92534000000000005</c:v>
                </c:pt>
                <c:pt idx="20">
                  <c:v>0.92530999999999997</c:v>
                </c:pt>
                <c:pt idx="21">
                  <c:v>0.91888999999999998</c:v>
                </c:pt>
                <c:pt idx="22">
                  <c:v>0.91595000000000004</c:v>
                </c:pt>
                <c:pt idx="23">
                  <c:v>0.91369999999999996</c:v>
                </c:pt>
                <c:pt idx="24">
                  <c:v>0.91276999999999997</c:v>
                </c:pt>
                <c:pt idx="25">
                  <c:v>0.91222999999999999</c:v>
                </c:pt>
                <c:pt idx="26">
                  <c:v>0.91208999999999996</c:v>
                </c:pt>
                <c:pt idx="27">
                  <c:v>0.91146000000000005</c:v>
                </c:pt>
                <c:pt idx="28">
                  <c:v>0.90988000000000002</c:v>
                </c:pt>
                <c:pt idx="29">
                  <c:v>0.92415000000000003</c:v>
                </c:pt>
                <c:pt idx="30">
                  <c:v>0.92303999999999997</c:v>
                </c:pt>
                <c:pt idx="31">
                  <c:v>0.92286999999999997</c:v>
                </c:pt>
                <c:pt idx="32">
                  <c:v>0.92593999999999999</c:v>
                </c:pt>
                <c:pt idx="33">
                  <c:v>0.91876000000000002</c:v>
                </c:pt>
                <c:pt idx="34">
                  <c:v>0.91574999999999995</c:v>
                </c:pt>
                <c:pt idx="35">
                  <c:v>0.91468000000000005</c:v>
                </c:pt>
                <c:pt idx="36">
                  <c:v>0.92308000000000001</c:v>
                </c:pt>
                <c:pt idx="37">
                  <c:v>0.92305000000000004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A-464F-8A05-3FEBAE83661A}"/>
            </c:ext>
          </c:extLst>
        </c:ser>
        <c:ser>
          <c:idx val="3"/>
          <c:order val="2"/>
          <c:tx>
            <c:strRef>
              <c:f>contingency!$D$2</c:f>
              <c:strCache>
                <c:ptCount val="1"/>
                <c:pt idx="0">
                  <c:v>40% PV Penetration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contingency!$D$3:$D$40</c:f>
              <c:numCache>
                <c:formatCode>General</c:formatCode>
                <c:ptCount val="38"/>
                <c:pt idx="0">
                  <c:v>0.92713000000000001</c:v>
                </c:pt>
                <c:pt idx="1">
                  <c:v>0.92188999999999999</c:v>
                </c:pt>
                <c:pt idx="2">
                  <c:v>0.91798000000000002</c:v>
                </c:pt>
                <c:pt idx="3">
                  <c:v>0.91537999999999997</c:v>
                </c:pt>
                <c:pt idx="4">
                  <c:v>0.91408</c:v>
                </c:pt>
                <c:pt idx="5">
                  <c:v>0.92689999999999995</c:v>
                </c:pt>
                <c:pt idx="6">
                  <c:v>0.92610000000000003</c:v>
                </c:pt>
                <c:pt idx="7">
                  <c:v>0.92395000000000005</c:v>
                </c:pt>
                <c:pt idx="8">
                  <c:v>0.92313999999999996</c:v>
                </c:pt>
                <c:pt idx="9">
                  <c:v>0.92301999999999995</c:v>
                </c:pt>
                <c:pt idx="10">
                  <c:v>0.92217000000000005</c:v>
                </c:pt>
                <c:pt idx="11">
                  <c:v>0.91925999999999997</c:v>
                </c:pt>
                <c:pt idx="12">
                  <c:v>0.91813</c:v>
                </c:pt>
                <c:pt idx="13">
                  <c:v>0.91764000000000001</c:v>
                </c:pt>
                <c:pt idx="14">
                  <c:v>0.92603000000000002</c:v>
                </c:pt>
                <c:pt idx="15">
                  <c:v>0.92515000000000003</c:v>
                </c:pt>
                <c:pt idx="16">
                  <c:v>0.92364000000000002</c:v>
                </c:pt>
                <c:pt idx="17">
                  <c:v>0.92395000000000005</c:v>
                </c:pt>
                <c:pt idx="18">
                  <c:v>0.92408999999999997</c:v>
                </c:pt>
                <c:pt idx="19">
                  <c:v>0.92642999999999998</c:v>
                </c:pt>
                <c:pt idx="20">
                  <c:v>0.92647000000000002</c:v>
                </c:pt>
                <c:pt idx="21">
                  <c:v>0.92051000000000005</c:v>
                </c:pt>
                <c:pt idx="22">
                  <c:v>0.91783000000000003</c:v>
                </c:pt>
                <c:pt idx="23">
                  <c:v>0.91583999999999999</c:v>
                </c:pt>
                <c:pt idx="24">
                  <c:v>0.91500999999999999</c:v>
                </c:pt>
                <c:pt idx="25">
                  <c:v>0.91449999999999998</c:v>
                </c:pt>
                <c:pt idx="26">
                  <c:v>0.91363000000000005</c:v>
                </c:pt>
                <c:pt idx="27">
                  <c:v>0.91303999999999996</c:v>
                </c:pt>
                <c:pt idx="28">
                  <c:v>0.91154000000000002</c:v>
                </c:pt>
                <c:pt idx="29">
                  <c:v>0.92520999999999998</c:v>
                </c:pt>
                <c:pt idx="30">
                  <c:v>0.92423</c:v>
                </c:pt>
                <c:pt idx="31">
                  <c:v>0.92408000000000001</c:v>
                </c:pt>
                <c:pt idx="32">
                  <c:v>0.92696999999999996</c:v>
                </c:pt>
                <c:pt idx="33">
                  <c:v>0.92017000000000004</c:v>
                </c:pt>
                <c:pt idx="34">
                  <c:v>0.91735</c:v>
                </c:pt>
                <c:pt idx="35">
                  <c:v>0.91634000000000004</c:v>
                </c:pt>
                <c:pt idx="36">
                  <c:v>0.92435999999999996</c:v>
                </c:pt>
                <c:pt idx="37">
                  <c:v>0.92432999999999998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A-464F-8A05-3FEBAE83661A}"/>
            </c:ext>
          </c:extLst>
        </c:ser>
        <c:ser>
          <c:idx val="4"/>
          <c:order val="3"/>
          <c:tx>
            <c:strRef>
              <c:f>contingency!$E$2</c:f>
              <c:strCache>
                <c:ptCount val="1"/>
                <c:pt idx="0">
                  <c:v>60% PV Penetration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contingency!$E$3:$E$40</c:f>
              <c:numCache>
                <c:formatCode>General</c:formatCode>
                <c:ptCount val="38"/>
                <c:pt idx="0">
                  <c:v>0.92803000000000002</c:v>
                </c:pt>
                <c:pt idx="1">
                  <c:v>0.92306999999999995</c:v>
                </c:pt>
                <c:pt idx="2">
                  <c:v>0.91935</c:v>
                </c:pt>
                <c:pt idx="3">
                  <c:v>0.91688000000000003</c:v>
                </c:pt>
                <c:pt idx="4">
                  <c:v>0.91564000000000001</c:v>
                </c:pt>
                <c:pt idx="5">
                  <c:v>0.92784</c:v>
                </c:pt>
                <c:pt idx="6">
                  <c:v>0.92712000000000006</c:v>
                </c:pt>
                <c:pt idx="7">
                  <c:v>0.92517000000000005</c:v>
                </c:pt>
                <c:pt idx="8">
                  <c:v>0.9244</c:v>
                </c:pt>
                <c:pt idx="9">
                  <c:v>0.92428999999999994</c:v>
                </c:pt>
                <c:pt idx="10">
                  <c:v>0.92349999999999999</c:v>
                </c:pt>
                <c:pt idx="11">
                  <c:v>0.9204</c:v>
                </c:pt>
                <c:pt idx="12">
                  <c:v>0.91930999999999996</c:v>
                </c:pt>
                <c:pt idx="13">
                  <c:v>0.91884999999999994</c:v>
                </c:pt>
                <c:pt idx="14">
                  <c:v>0.92705000000000004</c:v>
                </c:pt>
                <c:pt idx="15">
                  <c:v>0.92635999999999996</c:v>
                </c:pt>
                <c:pt idx="16">
                  <c:v>0.92540999999999995</c:v>
                </c:pt>
                <c:pt idx="17">
                  <c:v>0.92623</c:v>
                </c:pt>
                <c:pt idx="18">
                  <c:v>0.92642999999999998</c:v>
                </c:pt>
                <c:pt idx="19">
                  <c:v>0.92747999999999997</c:v>
                </c:pt>
                <c:pt idx="20">
                  <c:v>0.92757999999999996</c:v>
                </c:pt>
                <c:pt idx="21">
                  <c:v>0.92206999999999995</c:v>
                </c:pt>
                <c:pt idx="22">
                  <c:v>0.91966000000000003</c:v>
                </c:pt>
                <c:pt idx="23">
                  <c:v>0.91791999999999996</c:v>
                </c:pt>
                <c:pt idx="24">
                  <c:v>0.91718999999999995</c:v>
                </c:pt>
                <c:pt idx="25">
                  <c:v>0.91673000000000004</c:v>
                </c:pt>
                <c:pt idx="26">
                  <c:v>0.91513</c:v>
                </c:pt>
                <c:pt idx="27">
                  <c:v>0.91456999999999999</c:v>
                </c:pt>
                <c:pt idx="28">
                  <c:v>0.91315000000000002</c:v>
                </c:pt>
                <c:pt idx="29">
                  <c:v>0.92622000000000004</c:v>
                </c:pt>
                <c:pt idx="30">
                  <c:v>0.92537999999999998</c:v>
                </c:pt>
                <c:pt idx="31">
                  <c:v>0.92525999999999997</c:v>
                </c:pt>
                <c:pt idx="32">
                  <c:v>0.92793999999999999</c:v>
                </c:pt>
                <c:pt idx="33">
                  <c:v>0.92152999999999996</c:v>
                </c:pt>
                <c:pt idx="34">
                  <c:v>0.91890000000000005</c:v>
                </c:pt>
                <c:pt idx="35">
                  <c:v>0.91796</c:v>
                </c:pt>
                <c:pt idx="36">
                  <c:v>0.92559000000000002</c:v>
                </c:pt>
                <c:pt idx="37">
                  <c:v>0.92557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2A-464F-8A05-3FEBAE83661A}"/>
            </c:ext>
          </c:extLst>
        </c:ser>
        <c:ser>
          <c:idx val="5"/>
          <c:order val="4"/>
          <c:tx>
            <c:strRef>
              <c:f>contingency!$F$2</c:f>
              <c:strCache>
                <c:ptCount val="1"/>
                <c:pt idx="0">
                  <c:v>80% PV Penetration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contingency!$F$3:$F$40</c:f>
              <c:numCache>
                <c:formatCode>General</c:formatCode>
                <c:ptCount val="38"/>
                <c:pt idx="0">
                  <c:v>0.92889999999999995</c:v>
                </c:pt>
                <c:pt idx="1">
                  <c:v>0.92418999999999996</c:v>
                </c:pt>
                <c:pt idx="2">
                  <c:v>0.92066999999999999</c:v>
                </c:pt>
                <c:pt idx="3">
                  <c:v>0.91832999999999998</c:v>
                </c:pt>
                <c:pt idx="4">
                  <c:v>0.91715999999999998</c:v>
                </c:pt>
                <c:pt idx="5">
                  <c:v>0.92873000000000006</c:v>
                </c:pt>
                <c:pt idx="6">
                  <c:v>0.92810000000000004</c:v>
                </c:pt>
                <c:pt idx="7">
                  <c:v>0.92635999999999996</c:v>
                </c:pt>
                <c:pt idx="8">
                  <c:v>0.92562</c:v>
                </c:pt>
                <c:pt idx="9">
                  <c:v>0.92551000000000005</c:v>
                </c:pt>
                <c:pt idx="10">
                  <c:v>0.92478000000000005</c:v>
                </c:pt>
                <c:pt idx="11">
                  <c:v>0.92149999999999999</c:v>
                </c:pt>
                <c:pt idx="12">
                  <c:v>0.92044000000000004</c:v>
                </c:pt>
                <c:pt idx="13">
                  <c:v>0.92001999999999995</c:v>
                </c:pt>
                <c:pt idx="14">
                  <c:v>0.92801</c:v>
                </c:pt>
                <c:pt idx="15">
                  <c:v>0.92752999999999997</c:v>
                </c:pt>
                <c:pt idx="16">
                  <c:v>0.92713999999999996</c:v>
                </c:pt>
                <c:pt idx="17">
                  <c:v>0.92845999999999995</c:v>
                </c:pt>
                <c:pt idx="18">
                  <c:v>0.92873000000000006</c:v>
                </c:pt>
                <c:pt idx="19">
                  <c:v>0.92847000000000002</c:v>
                </c:pt>
                <c:pt idx="20">
                  <c:v>0.92864000000000002</c:v>
                </c:pt>
                <c:pt idx="21">
                  <c:v>0.92359000000000002</c:v>
                </c:pt>
                <c:pt idx="22">
                  <c:v>0.92144000000000004</c:v>
                </c:pt>
                <c:pt idx="23">
                  <c:v>0.91995000000000005</c:v>
                </c:pt>
                <c:pt idx="24">
                  <c:v>0.91932000000000003</c:v>
                </c:pt>
                <c:pt idx="25">
                  <c:v>0.91890000000000005</c:v>
                </c:pt>
                <c:pt idx="26">
                  <c:v>0.91657999999999995</c:v>
                </c:pt>
                <c:pt idx="27">
                  <c:v>0.91605000000000003</c:v>
                </c:pt>
                <c:pt idx="28">
                  <c:v>0.91471999999999998</c:v>
                </c:pt>
                <c:pt idx="29">
                  <c:v>0.92718999999999996</c:v>
                </c:pt>
                <c:pt idx="30">
                  <c:v>0.92647999999999997</c:v>
                </c:pt>
                <c:pt idx="31">
                  <c:v>0.92637999999999998</c:v>
                </c:pt>
                <c:pt idx="32">
                  <c:v>0.92886999999999997</c:v>
                </c:pt>
                <c:pt idx="33">
                  <c:v>0.92284999999999995</c:v>
                </c:pt>
                <c:pt idx="34">
                  <c:v>0.9204</c:v>
                </c:pt>
                <c:pt idx="35">
                  <c:v>0.91952</c:v>
                </c:pt>
                <c:pt idx="36">
                  <c:v>0.92678000000000005</c:v>
                </c:pt>
                <c:pt idx="37">
                  <c:v>0.92676000000000003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2A-464F-8A05-3FEBAE83661A}"/>
            </c:ext>
          </c:extLst>
        </c:ser>
        <c:ser>
          <c:idx val="6"/>
          <c:order val="5"/>
          <c:tx>
            <c:strRef>
              <c:f>contingency!$G$2</c:f>
              <c:strCache>
                <c:ptCount val="1"/>
                <c:pt idx="0">
                  <c:v>100% PV Penetration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contingency!$G$3:$G$40</c:f>
              <c:numCache>
                <c:formatCode>General</c:formatCode>
                <c:ptCount val="38"/>
                <c:pt idx="0">
                  <c:v>0.92969999999999997</c:v>
                </c:pt>
                <c:pt idx="1">
                  <c:v>0.92525999999999997</c:v>
                </c:pt>
                <c:pt idx="2">
                  <c:v>0.92193999999999998</c:v>
                </c:pt>
                <c:pt idx="3">
                  <c:v>0.91973000000000005</c:v>
                </c:pt>
                <c:pt idx="4">
                  <c:v>0.91861999999999999</c:v>
                </c:pt>
                <c:pt idx="5">
                  <c:v>0.92956000000000005</c:v>
                </c:pt>
                <c:pt idx="6">
                  <c:v>0.92903000000000002</c:v>
                </c:pt>
                <c:pt idx="7">
                  <c:v>0.92749000000000004</c:v>
                </c:pt>
                <c:pt idx="8">
                  <c:v>0.92678000000000005</c:v>
                </c:pt>
                <c:pt idx="9">
                  <c:v>0.92669000000000001</c:v>
                </c:pt>
                <c:pt idx="10">
                  <c:v>0.92601999999999995</c:v>
                </c:pt>
                <c:pt idx="11">
                  <c:v>0.92254000000000003</c:v>
                </c:pt>
                <c:pt idx="12">
                  <c:v>0.92152000000000001</c:v>
                </c:pt>
                <c:pt idx="13">
                  <c:v>0.92113</c:v>
                </c:pt>
                <c:pt idx="14">
                  <c:v>0.92891999999999997</c:v>
                </c:pt>
                <c:pt idx="15">
                  <c:v>0.92864000000000002</c:v>
                </c:pt>
                <c:pt idx="16">
                  <c:v>0.92879999999999996</c:v>
                </c:pt>
                <c:pt idx="17">
                  <c:v>0.93062</c:v>
                </c:pt>
                <c:pt idx="18">
                  <c:v>0.93096000000000001</c:v>
                </c:pt>
                <c:pt idx="19">
                  <c:v>0.92942000000000002</c:v>
                </c:pt>
                <c:pt idx="20">
                  <c:v>0.92964999999999998</c:v>
                </c:pt>
                <c:pt idx="21">
                  <c:v>0.92505999999999999</c:v>
                </c:pt>
                <c:pt idx="22">
                  <c:v>0.92317000000000005</c:v>
                </c:pt>
                <c:pt idx="23">
                  <c:v>0.92191999999999996</c:v>
                </c:pt>
                <c:pt idx="24">
                  <c:v>0.92139000000000004</c:v>
                </c:pt>
                <c:pt idx="25">
                  <c:v>0.92101</c:v>
                </c:pt>
                <c:pt idx="26">
                  <c:v>0.91798000000000002</c:v>
                </c:pt>
                <c:pt idx="27">
                  <c:v>0.91747000000000001</c:v>
                </c:pt>
                <c:pt idx="28">
                  <c:v>0.91622000000000003</c:v>
                </c:pt>
                <c:pt idx="29">
                  <c:v>0.92810000000000004</c:v>
                </c:pt>
                <c:pt idx="30">
                  <c:v>0.92752999999999997</c:v>
                </c:pt>
                <c:pt idx="31">
                  <c:v>0.92745999999999995</c:v>
                </c:pt>
                <c:pt idx="32">
                  <c:v>0.92974999999999997</c:v>
                </c:pt>
                <c:pt idx="33">
                  <c:v>0.92410999999999999</c:v>
                </c:pt>
                <c:pt idx="34">
                  <c:v>0.92183999999999999</c:v>
                </c:pt>
                <c:pt idx="35">
                  <c:v>0.92103000000000002</c:v>
                </c:pt>
                <c:pt idx="36">
                  <c:v>0.92791999999999997</c:v>
                </c:pt>
                <c:pt idx="37">
                  <c:v>0.92789999999999995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2A-464F-8A05-3FEBAE83661A}"/>
            </c:ext>
          </c:extLst>
        </c:ser>
        <c:ser>
          <c:idx val="7"/>
          <c:order val="6"/>
          <c:tx>
            <c:strRef>
              <c:f>contingency!$H$2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contingency!$H$3:$H$40</c:f>
              <c:numCache>
                <c:formatCode>General</c:formatCode>
                <c:ptCount val="38"/>
                <c:pt idx="0">
                  <c:v>1.05</c:v>
                </c:pt>
                <c:pt idx="1">
                  <c:v>1.05</c:v>
                </c:pt>
                <c:pt idx="2">
                  <c:v>1.05</c:v>
                </c:pt>
                <c:pt idx="3">
                  <c:v>1.05</c:v>
                </c:pt>
                <c:pt idx="4">
                  <c:v>1.05</c:v>
                </c:pt>
                <c:pt idx="5">
                  <c:v>1.05</c:v>
                </c:pt>
                <c:pt idx="6">
                  <c:v>1.05</c:v>
                </c:pt>
                <c:pt idx="7">
                  <c:v>1.05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1.05</c:v>
                </c:pt>
                <c:pt idx="12">
                  <c:v>1.05</c:v>
                </c:pt>
                <c:pt idx="13">
                  <c:v>1.05</c:v>
                </c:pt>
                <c:pt idx="14">
                  <c:v>1.05</c:v>
                </c:pt>
                <c:pt idx="15">
                  <c:v>1.05</c:v>
                </c:pt>
                <c:pt idx="16">
                  <c:v>1.05</c:v>
                </c:pt>
                <c:pt idx="17">
                  <c:v>1.05</c:v>
                </c:pt>
                <c:pt idx="18">
                  <c:v>1.05</c:v>
                </c:pt>
                <c:pt idx="19">
                  <c:v>1.05</c:v>
                </c:pt>
                <c:pt idx="20">
                  <c:v>1.05</c:v>
                </c:pt>
                <c:pt idx="21">
                  <c:v>1.05</c:v>
                </c:pt>
                <c:pt idx="22">
                  <c:v>1.05</c:v>
                </c:pt>
                <c:pt idx="23">
                  <c:v>1.05</c:v>
                </c:pt>
                <c:pt idx="24">
                  <c:v>1.05</c:v>
                </c:pt>
                <c:pt idx="25">
                  <c:v>1.05</c:v>
                </c:pt>
                <c:pt idx="26">
                  <c:v>1.05</c:v>
                </c:pt>
                <c:pt idx="27">
                  <c:v>1.05</c:v>
                </c:pt>
                <c:pt idx="28">
                  <c:v>1.05</c:v>
                </c:pt>
                <c:pt idx="29">
                  <c:v>1.05</c:v>
                </c:pt>
                <c:pt idx="30">
                  <c:v>1.05</c:v>
                </c:pt>
                <c:pt idx="31">
                  <c:v>1.05</c:v>
                </c:pt>
                <c:pt idx="32">
                  <c:v>1.05</c:v>
                </c:pt>
                <c:pt idx="33">
                  <c:v>1.05</c:v>
                </c:pt>
                <c:pt idx="34">
                  <c:v>1.05</c:v>
                </c:pt>
                <c:pt idx="35">
                  <c:v>1.05</c:v>
                </c:pt>
                <c:pt idx="36">
                  <c:v>1.05</c:v>
                </c:pt>
                <c:pt idx="37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2A-464F-8A05-3FEBAE83661A}"/>
            </c:ext>
          </c:extLst>
        </c:ser>
        <c:ser>
          <c:idx val="8"/>
          <c:order val="7"/>
          <c:tx>
            <c:strRef>
              <c:f>contingency!$I$2</c:f>
              <c:strCache>
                <c:ptCount val="1"/>
                <c:pt idx="0">
                  <c:v>Lower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contingency!$A$3:$A$40</c:f>
              <c:strCache>
                <c:ptCount val="38"/>
                <c:pt idx="0">
                  <c:v>A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strCache>
            </c:strRef>
          </c:cat>
          <c:val>
            <c:numRef>
              <c:f>contingency!$I$3:$I$40</c:f>
              <c:numCache>
                <c:formatCode>General</c:formatCode>
                <c:ptCount val="38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  <c:pt idx="13">
                  <c:v>0.95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0.95</c:v>
                </c:pt>
                <c:pt idx="21">
                  <c:v>0.95</c:v>
                </c:pt>
                <c:pt idx="22">
                  <c:v>0.95</c:v>
                </c:pt>
                <c:pt idx="23">
                  <c:v>0.95</c:v>
                </c:pt>
                <c:pt idx="24">
                  <c:v>0.95</c:v>
                </c:pt>
                <c:pt idx="25">
                  <c:v>0.95</c:v>
                </c:pt>
                <c:pt idx="26">
                  <c:v>0.95</c:v>
                </c:pt>
                <c:pt idx="27">
                  <c:v>0.95</c:v>
                </c:pt>
                <c:pt idx="28">
                  <c:v>0.95</c:v>
                </c:pt>
                <c:pt idx="29">
                  <c:v>0.95</c:v>
                </c:pt>
                <c:pt idx="30">
                  <c:v>0.95</c:v>
                </c:pt>
                <c:pt idx="31">
                  <c:v>0.95</c:v>
                </c:pt>
                <c:pt idx="32">
                  <c:v>0.95</c:v>
                </c:pt>
                <c:pt idx="33">
                  <c:v>0.95</c:v>
                </c:pt>
                <c:pt idx="34">
                  <c:v>0.95</c:v>
                </c:pt>
                <c:pt idx="35">
                  <c:v>0.95</c:v>
                </c:pt>
                <c:pt idx="36">
                  <c:v>0.95</c:v>
                </c:pt>
                <c:pt idx="3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2A-464F-8A05-3FEBAE83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1327839"/>
        <c:axId val="1961322431"/>
      </c:lineChart>
      <c:catAx>
        <c:axId val="1961327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322431"/>
        <c:crosses val="autoZero"/>
        <c:auto val="1"/>
        <c:lblAlgn val="ctr"/>
        <c:lblOffset val="100"/>
        <c:noMultiLvlLbl val="0"/>
      </c:catAx>
      <c:valAx>
        <c:axId val="1961322431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Voltage Profile (p.u)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327839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644A-56CC-427F-8C4D-B16C8BDB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8E34-D5B8-44F2-A303-BF2D7F4E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FE70-AA3A-4EDF-91EA-DAB23E2A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CF28-264B-48F1-AE53-F5AEB66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A841-53C8-40C2-B873-DDDD6D71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19AA-C7EA-4E63-88A6-051A9D3F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6728-B621-46E2-806F-1036D9D38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7C90-6753-40C1-AB2D-3D6CA8E7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0834-798C-4396-AB3D-CBB3FC3B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9B7F-DA29-4D77-9608-BD3AFFE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7D23C-B60F-41CA-864C-21172365A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67C9-6509-434B-8754-5FBDBA57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A3A6-F213-4D31-A3A2-38CD600B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7191-EA5C-4A02-8E65-4641A168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B301F-B301-4830-BD37-ECF44EF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E7DB-C4BA-45F3-A256-24F37EE8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EC26-5D89-4465-B40E-1011150A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2B9-5BE4-4DC3-B1DC-F5893C4E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AFE3-EEAE-429D-A74D-CC7127D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9F40-685D-42C8-812D-FB63BE78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7CB2-3419-48FA-B32A-D9B42703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0A0C-A271-44DF-A1FD-7AB09F72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3105-9351-4335-B1B7-3AE88FCD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5E2D-C46F-4F68-A8C4-1A9A09A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8CD6-E001-4721-92F2-E22FF266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7DBF-A849-4BCF-9DCF-8FCF7CB2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25ED-484A-4680-8F45-5CA7A83B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E469-A99E-40A8-A653-C90E97FCB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8AA29-0536-4B67-8FD9-C0EFF8B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64DE-BF69-412C-8F62-E71C40AD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12FCF-8030-418D-8CBE-00C16CC5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52E-34E1-4873-B33D-79DAE102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777F-764C-4565-94D9-A1CD091F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557D-70D0-4AD4-90B6-425305B6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F7CE0-A66D-4143-BB11-5A6871CED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F1CF6-6489-4214-B9B2-20BFB51EB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54A34-39DC-4F91-A9C6-B9388DE4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4C585-096F-4241-8337-D94E9762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43F10-8AD8-4DD3-8BD9-3795616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68F5-5846-4EE5-83FC-10C2B384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E8AF1-AA2E-49CF-B146-E03F21CA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85106-FC92-475A-AFA5-D4CF1E9A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C5B3B-6755-48F3-AA51-B4AC7D6F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A7140-C053-4619-A877-FF38DD78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ACDB0-F712-47E2-8A4E-11B8EFF4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F4E0-3EC8-4C3A-BFFF-F6A192B9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A5C-2221-46D1-BA9E-C2073198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22C7-9F0B-4B89-B499-B1B864D9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343AA-A061-484D-A74E-6D71EB12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385B-514E-4B9C-8EEA-AA1AE873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A0F56-E9A3-4F9C-B4FD-A94252A2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35AF3-CA0F-4304-879A-A7A79614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ABB6-D8F9-4C1A-ACA6-47E7230A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D4A99-704E-4E47-9C60-EF6A2381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B8FE-6110-421D-8112-D7F3F596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18636-1D90-40C5-B179-E026B11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1B8C-8D00-4F6E-985D-1C640D27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B95A-030B-4E0F-8219-CDC881D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94FB-45B3-43B3-B300-78883F1E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5AB0-D5E5-4ABB-A850-EEBC0078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8967-9965-4BDE-9B3E-9674E12C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B3B0-30CB-4665-8C4E-92AF9BFBB3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24A2-8C5E-48F9-92DD-DC1D5BFAD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9D6C-B0F8-480E-BC3D-48BC0B72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7F33-61EE-477E-954A-23A59A45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95A6C60-34AB-41E1-B8BE-79ACBA7FA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98418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043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D1D5-55CC-4195-B840-B61A94D6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FFB67C63-A26C-42AD-AD9C-749234F14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80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46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6975C3-CDDA-4634-BA16-1A2A6BB8E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46233"/>
              </p:ext>
            </p:extLst>
          </p:nvPr>
        </p:nvGraphicFramePr>
        <p:xfrm>
          <a:off x="1850890" y="1337310"/>
          <a:ext cx="8490219" cy="4183380"/>
        </p:xfrm>
        <a:graphic>
          <a:graphicData uri="http://schemas.openxmlformats.org/drawingml/2006/table">
            <a:tbl>
              <a:tblPr/>
              <a:tblGrid>
                <a:gridCol w="2830073">
                  <a:extLst>
                    <a:ext uri="{9D8B030D-6E8A-4147-A177-3AD203B41FA5}">
                      <a16:colId xmlns:a16="http://schemas.microsoft.com/office/drawing/2014/main" val="2131797545"/>
                    </a:ext>
                  </a:extLst>
                </a:gridCol>
                <a:gridCol w="2830073">
                  <a:extLst>
                    <a:ext uri="{9D8B030D-6E8A-4147-A177-3AD203B41FA5}">
                      <a16:colId xmlns:a16="http://schemas.microsoft.com/office/drawing/2014/main" val="3637798391"/>
                    </a:ext>
                  </a:extLst>
                </a:gridCol>
                <a:gridCol w="2830073">
                  <a:extLst>
                    <a:ext uri="{9D8B030D-6E8A-4147-A177-3AD203B41FA5}">
                      <a16:colId xmlns:a16="http://schemas.microsoft.com/office/drawing/2014/main" val="1551629653"/>
                    </a:ext>
                  </a:extLst>
                </a:gridCol>
              </a:tblGrid>
              <a:tr h="89923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Penetration Levels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Generation Output (kW)</a:t>
                      </a:r>
                      <a:endParaRPr lang="en-GB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Losses (kW)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826191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00720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58785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173.5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010325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150.3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046056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130.1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89678"/>
                  </a:ext>
                </a:extLst>
              </a:tr>
              <a:tr h="5019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GB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</a:t>
                      </a:r>
                      <a:endParaRPr lang="en-GB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4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2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3E8513-7BEB-4CBD-B2AE-91558D61F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49821"/>
              </p:ext>
            </p:extLst>
          </p:nvPr>
        </p:nvGraphicFramePr>
        <p:xfrm>
          <a:off x="643467" y="1560573"/>
          <a:ext cx="10905071" cy="3736857"/>
        </p:xfrm>
        <a:graphic>
          <a:graphicData uri="http://schemas.openxmlformats.org/drawingml/2006/table">
            <a:tbl>
              <a:tblPr/>
              <a:tblGrid>
                <a:gridCol w="1357595">
                  <a:extLst>
                    <a:ext uri="{9D8B030D-6E8A-4147-A177-3AD203B41FA5}">
                      <a16:colId xmlns:a16="http://schemas.microsoft.com/office/drawing/2014/main" val="2516123906"/>
                    </a:ext>
                  </a:extLst>
                </a:gridCol>
                <a:gridCol w="1672740">
                  <a:extLst>
                    <a:ext uri="{9D8B030D-6E8A-4147-A177-3AD203B41FA5}">
                      <a16:colId xmlns:a16="http://schemas.microsoft.com/office/drawing/2014/main" val="2058936318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2004645542"/>
                    </a:ext>
                  </a:extLst>
                </a:gridCol>
                <a:gridCol w="1104984">
                  <a:extLst>
                    <a:ext uri="{9D8B030D-6E8A-4147-A177-3AD203B41FA5}">
                      <a16:colId xmlns:a16="http://schemas.microsoft.com/office/drawing/2014/main" val="1587866764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2444459148"/>
                    </a:ext>
                  </a:extLst>
                </a:gridCol>
                <a:gridCol w="1104984">
                  <a:extLst>
                    <a:ext uri="{9D8B030D-6E8A-4147-A177-3AD203B41FA5}">
                      <a16:colId xmlns:a16="http://schemas.microsoft.com/office/drawing/2014/main" val="2011866080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1040922790"/>
                    </a:ext>
                  </a:extLst>
                </a:gridCol>
                <a:gridCol w="1104984">
                  <a:extLst>
                    <a:ext uri="{9D8B030D-6E8A-4147-A177-3AD203B41FA5}">
                      <a16:colId xmlns:a16="http://schemas.microsoft.com/office/drawing/2014/main" val="3958330495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490502705"/>
                    </a:ext>
                  </a:extLst>
                </a:gridCol>
                <a:gridCol w="1104984">
                  <a:extLst>
                    <a:ext uri="{9D8B030D-6E8A-4147-A177-3AD203B41FA5}">
                      <a16:colId xmlns:a16="http://schemas.microsoft.com/office/drawing/2014/main" val="3845382625"/>
                    </a:ext>
                  </a:extLst>
                </a:gridCol>
              </a:tblGrid>
              <a:tr h="718535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Generation Output (MW)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Penetration Level (%)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Three-Phase Fault Current at Peak Load Condition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Three-Phase fault Current at No-Load Condition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22518"/>
                  </a:ext>
                </a:extLst>
              </a:tr>
              <a:tr h="458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kV Bus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kV Busbar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kV Bus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kV Busbar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816" marR="141816" marT="70908" marB="70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6276"/>
                  </a:ext>
                </a:extLst>
              </a:tr>
              <a:tr h="588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83974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466551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22530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22525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32646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22562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22553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09070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677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12794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22616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22954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12847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18" marR="11818" marT="11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89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9">
            <a:extLst>
              <a:ext uri="{FF2B5EF4-FFF2-40B4-BE49-F238E27FC236}">
                <a16:creationId xmlns:a16="http://schemas.microsoft.com/office/drawing/2014/main" id="{C0083D47-2527-4378-81B0-B84964B8A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642780"/>
              </p:ext>
            </p:extLst>
          </p:nvPr>
        </p:nvGraphicFramePr>
        <p:xfrm>
          <a:off x="838200" y="713127"/>
          <a:ext cx="10475068" cy="546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E78FE-CDDF-4EFB-8A07-07532308B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49252"/>
              </p:ext>
            </p:extLst>
          </p:nvPr>
        </p:nvGraphicFramePr>
        <p:xfrm>
          <a:off x="1222591" y="1825625"/>
          <a:ext cx="9746820" cy="4351342"/>
        </p:xfrm>
        <a:graphic>
          <a:graphicData uri="http://schemas.openxmlformats.org/drawingml/2006/table">
            <a:tbl>
              <a:tblPr firstRow="1" bandRow="1"/>
              <a:tblGrid>
                <a:gridCol w="3248940">
                  <a:extLst>
                    <a:ext uri="{9D8B030D-6E8A-4147-A177-3AD203B41FA5}">
                      <a16:colId xmlns:a16="http://schemas.microsoft.com/office/drawing/2014/main" val="3479915469"/>
                    </a:ext>
                  </a:extLst>
                </a:gridCol>
                <a:gridCol w="3248940">
                  <a:extLst>
                    <a:ext uri="{9D8B030D-6E8A-4147-A177-3AD203B41FA5}">
                      <a16:colId xmlns:a16="http://schemas.microsoft.com/office/drawing/2014/main" val="3789707147"/>
                    </a:ext>
                  </a:extLst>
                </a:gridCol>
                <a:gridCol w="3248940">
                  <a:extLst>
                    <a:ext uri="{9D8B030D-6E8A-4147-A177-3AD203B41FA5}">
                      <a16:colId xmlns:a16="http://schemas.microsoft.com/office/drawing/2014/main" val="2897761441"/>
                    </a:ext>
                  </a:extLst>
                </a:gridCol>
              </a:tblGrid>
              <a:tr h="104414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Penetration Levels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Generation Output (kW)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Losses (kW)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408977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182.5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4388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25495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93541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119.5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74707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054333"/>
                  </a:ext>
                </a:extLst>
              </a:tr>
              <a:tr h="5512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GB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06" marR="22406" marT="224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1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0B5AC4-C57F-4E55-8ACC-3AA34B1C3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844888"/>
              </p:ext>
            </p:extLst>
          </p:nvPr>
        </p:nvGraphicFramePr>
        <p:xfrm>
          <a:off x="875005" y="1937094"/>
          <a:ext cx="10441990" cy="261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3" imgW="8023754" imgH="2011775" progId="Excel.Sheet.12">
                  <p:embed/>
                </p:oleObj>
              </mc:Choice>
              <mc:Fallback>
                <p:oleObj name="Worksheet" r:id="rId3" imgW="8023754" imgH="20117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005" y="1937094"/>
                        <a:ext cx="10441990" cy="2617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0328-A6EB-4F48-9396-8C9DFC5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Sectionalized Distribution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1">
            <a:extLst>
              <a:ext uri="{FF2B5EF4-FFF2-40B4-BE49-F238E27FC236}">
                <a16:creationId xmlns:a16="http://schemas.microsoft.com/office/drawing/2014/main" id="{DDA73A27-3AB5-4695-9DB5-CF8510736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66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3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8E7C-9717-4FB9-A4B8-94FC8BD2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30">
            <a:extLst>
              <a:ext uri="{FF2B5EF4-FFF2-40B4-BE49-F238E27FC236}">
                <a16:creationId xmlns:a16="http://schemas.microsoft.com/office/drawing/2014/main" id="{0C45C4DB-78EA-4877-80BE-98053D9A4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82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7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B864-F8E6-4B64-9512-CBD28A9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Total Losses Sectionalized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DEC87-29E5-472B-995A-B310E0D7B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266481"/>
              </p:ext>
            </p:extLst>
          </p:nvPr>
        </p:nvGraphicFramePr>
        <p:xfrm>
          <a:off x="1261005" y="1825625"/>
          <a:ext cx="9669990" cy="4351344"/>
        </p:xfrm>
        <a:graphic>
          <a:graphicData uri="http://schemas.openxmlformats.org/drawingml/2006/table">
            <a:tbl>
              <a:tblPr firstRow="1" bandRow="1"/>
              <a:tblGrid>
                <a:gridCol w="3223330">
                  <a:extLst>
                    <a:ext uri="{9D8B030D-6E8A-4147-A177-3AD203B41FA5}">
                      <a16:colId xmlns:a16="http://schemas.microsoft.com/office/drawing/2014/main" val="1864188841"/>
                    </a:ext>
                  </a:extLst>
                </a:gridCol>
                <a:gridCol w="3223330">
                  <a:extLst>
                    <a:ext uri="{9D8B030D-6E8A-4147-A177-3AD203B41FA5}">
                      <a16:colId xmlns:a16="http://schemas.microsoft.com/office/drawing/2014/main" val="2347979452"/>
                    </a:ext>
                  </a:extLst>
                </a:gridCol>
                <a:gridCol w="3223330">
                  <a:extLst>
                    <a:ext uri="{9D8B030D-6E8A-4147-A177-3AD203B41FA5}">
                      <a16:colId xmlns:a16="http://schemas.microsoft.com/office/drawing/2014/main" val="3518709624"/>
                    </a:ext>
                  </a:extLst>
                </a:gridCol>
              </a:tblGrid>
              <a:tr h="104080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Penetration Levels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Generation Output (kW)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Losses (kW)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72710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190.5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31693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165.9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654511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33961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124.7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34797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06857"/>
                  </a:ext>
                </a:extLst>
              </a:tr>
              <a:tr h="5517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</a:t>
                      </a:r>
                      <a:endParaRPr lang="en-GB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0" marR="22230" marT="222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2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0C54D9E-153F-479E-9480-14DDEA953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53987"/>
              </p:ext>
            </p:extLst>
          </p:nvPr>
        </p:nvGraphicFramePr>
        <p:xfrm>
          <a:off x="643467" y="2170068"/>
          <a:ext cx="10905073" cy="2517865"/>
        </p:xfrm>
        <a:graphic>
          <a:graphicData uri="http://schemas.openxmlformats.org/drawingml/2006/table">
            <a:tbl>
              <a:tblPr/>
              <a:tblGrid>
                <a:gridCol w="1117476">
                  <a:extLst>
                    <a:ext uri="{9D8B030D-6E8A-4147-A177-3AD203B41FA5}">
                      <a16:colId xmlns:a16="http://schemas.microsoft.com/office/drawing/2014/main" val="2766266619"/>
                    </a:ext>
                  </a:extLst>
                </a:gridCol>
                <a:gridCol w="1152131">
                  <a:extLst>
                    <a:ext uri="{9D8B030D-6E8A-4147-A177-3AD203B41FA5}">
                      <a16:colId xmlns:a16="http://schemas.microsoft.com/office/drawing/2014/main" val="2879205889"/>
                    </a:ext>
                  </a:extLst>
                </a:gridCol>
                <a:gridCol w="718940">
                  <a:extLst>
                    <a:ext uri="{9D8B030D-6E8A-4147-A177-3AD203B41FA5}">
                      <a16:colId xmlns:a16="http://schemas.microsoft.com/office/drawing/2014/main" val="1054918810"/>
                    </a:ext>
                  </a:extLst>
                </a:gridCol>
                <a:gridCol w="1079669">
                  <a:extLst>
                    <a:ext uri="{9D8B030D-6E8A-4147-A177-3AD203B41FA5}">
                      <a16:colId xmlns:a16="http://schemas.microsoft.com/office/drawing/2014/main" val="1210896734"/>
                    </a:ext>
                  </a:extLst>
                </a:gridCol>
                <a:gridCol w="552594">
                  <a:extLst>
                    <a:ext uri="{9D8B030D-6E8A-4147-A177-3AD203B41FA5}">
                      <a16:colId xmlns:a16="http://schemas.microsoft.com/office/drawing/2014/main" val="281423749"/>
                    </a:ext>
                  </a:extLst>
                </a:gridCol>
                <a:gridCol w="706968">
                  <a:extLst>
                    <a:ext uri="{9D8B030D-6E8A-4147-A177-3AD203B41FA5}">
                      <a16:colId xmlns:a16="http://schemas.microsoft.com/office/drawing/2014/main" val="2517577600"/>
                    </a:ext>
                  </a:extLst>
                </a:gridCol>
                <a:gridCol w="552594">
                  <a:extLst>
                    <a:ext uri="{9D8B030D-6E8A-4147-A177-3AD203B41FA5}">
                      <a16:colId xmlns:a16="http://schemas.microsoft.com/office/drawing/2014/main" val="423619658"/>
                    </a:ext>
                  </a:extLst>
                </a:gridCol>
                <a:gridCol w="706968">
                  <a:extLst>
                    <a:ext uri="{9D8B030D-6E8A-4147-A177-3AD203B41FA5}">
                      <a16:colId xmlns:a16="http://schemas.microsoft.com/office/drawing/2014/main" val="617873116"/>
                    </a:ext>
                  </a:extLst>
                </a:gridCol>
                <a:gridCol w="718940">
                  <a:extLst>
                    <a:ext uri="{9D8B030D-6E8A-4147-A177-3AD203B41FA5}">
                      <a16:colId xmlns:a16="http://schemas.microsoft.com/office/drawing/2014/main" val="4046313899"/>
                    </a:ext>
                  </a:extLst>
                </a:gridCol>
                <a:gridCol w="1079669">
                  <a:extLst>
                    <a:ext uri="{9D8B030D-6E8A-4147-A177-3AD203B41FA5}">
                      <a16:colId xmlns:a16="http://schemas.microsoft.com/office/drawing/2014/main" val="2185558242"/>
                    </a:ext>
                  </a:extLst>
                </a:gridCol>
                <a:gridCol w="552594">
                  <a:extLst>
                    <a:ext uri="{9D8B030D-6E8A-4147-A177-3AD203B41FA5}">
                      <a16:colId xmlns:a16="http://schemas.microsoft.com/office/drawing/2014/main" val="1076293778"/>
                    </a:ext>
                  </a:extLst>
                </a:gridCol>
                <a:gridCol w="706968">
                  <a:extLst>
                    <a:ext uri="{9D8B030D-6E8A-4147-A177-3AD203B41FA5}">
                      <a16:colId xmlns:a16="http://schemas.microsoft.com/office/drawing/2014/main" val="3998942295"/>
                    </a:ext>
                  </a:extLst>
                </a:gridCol>
                <a:gridCol w="552594">
                  <a:extLst>
                    <a:ext uri="{9D8B030D-6E8A-4147-A177-3AD203B41FA5}">
                      <a16:colId xmlns:a16="http://schemas.microsoft.com/office/drawing/2014/main" val="1749149038"/>
                    </a:ext>
                  </a:extLst>
                </a:gridCol>
                <a:gridCol w="706968">
                  <a:extLst>
                    <a:ext uri="{9D8B030D-6E8A-4147-A177-3AD203B41FA5}">
                      <a16:colId xmlns:a16="http://schemas.microsoft.com/office/drawing/2014/main" val="3322117896"/>
                    </a:ext>
                  </a:extLst>
                </a:gridCol>
              </a:tblGrid>
              <a:tr h="293373">
                <a:tc row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Generation Output (kW)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Penetration Level (%)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Three-Phase Fault Current at Peak Load Condition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Three-Phase fault Current at No-Load Condition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26054"/>
                  </a:ext>
                </a:extLst>
              </a:tr>
              <a:tr h="293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kV Bus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kV Busbar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kV Bus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kV Busbar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43879"/>
                  </a:ext>
                </a:extLst>
              </a:tr>
              <a:tr h="293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 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 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 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 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34" marR="90734" marT="45367" marB="4536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19370"/>
                  </a:ext>
                </a:extLst>
              </a:tr>
              <a:tr h="37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 (A)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99777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014054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16845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35233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22553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16865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16897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22550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62976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939241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22611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782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61" marR="7561" marT="7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3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5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73DC8-9DD8-4D3C-B919-16D995F2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Contingency Condition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F561A059-608E-43AA-9BD0-14500E277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2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52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521</Words>
  <Application>Microsoft Office PowerPoint</Application>
  <PresentationFormat>Widescreen</PresentationFormat>
  <Paragraphs>268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Sectionalized Distribution Network</vt:lpstr>
      <vt:lpstr>PowerPoint Presentation</vt:lpstr>
      <vt:lpstr>Total Losses Sectionalized</vt:lpstr>
      <vt:lpstr>PowerPoint Presentation</vt:lpstr>
      <vt:lpstr>Contingency Condition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AFIQ HAFIZUDDIN BIN ZAINAL</dc:creator>
  <cp:lastModifiedBy>AFIQ HAFIZUDDIN BIN ZAINAL</cp:lastModifiedBy>
  <cp:revision>4</cp:revision>
  <dcterms:created xsi:type="dcterms:W3CDTF">2022-04-10T14:27:15Z</dcterms:created>
  <dcterms:modified xsi:type="dcterms:W3CDTF">2022-04-11T07:58:19Z</dcterms:modified>
</cp:coreProperties>
</file>