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94660"/>
  </p:normalViewPr>
  <p:slideViewPr>
    <p:cSldViewPr>
      <p:cViewPr varScale="1">
        <p:scale>
          <a:sx n="51" d="100"/>
          <a:sy n="51" d="100"/>
        </p:scale>
        <p:origin x="53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31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78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F03F97-240C-4C3F-A336-FCDA2ACEBB7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580264-D611-4D3C-8D33-7A45EC9DE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199" y="1371600"/>
            <a:ext cx="7772400" cy="1975104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WEBTECHIES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1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Group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Muhammad Afiq bin Ahmad Kamal   1627133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Syahmi</a:t>
            </a:r>
            <a:r>
              <a:rPr lang="en-US" sz="2000" dirty="0">
                <a:latin typeface="+mj-lt"/>
              </a:rPr>
              <a:t> bin </a:t>
            </a:r>
            <a:r>
              <a:rPr lang="en-US" sz="2000" dirty="0" err="1">
                <a:latin typeface="+mj-lt"/>
              </a:rPr>
              <a:t>Kamarul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Baharin</a:t>
            </a:r>
            <a:r>
              <a:rPr lang="en-US" sz="2000" dirty="0">
                <a:latin typeface="+mj-lt"/>
              </a:rPr>
              <a:t>                 1712939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Rihab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Adib</a:t>
            </a:r>
            <a:r>
              <a:rPr lang="en-US" sz="2000" dirty="0">
                <a:latin typeface="+mj-lt"/>
              </a:rPr>
              <a:t> bin Othman                        1717405</a:t>
            </a:r>
          </a:p>
        </p:txBody>
      </p:sp>
    </p:spTree>
    <p:extLst>
      <p:ext uri="{BB962C8B-B14F-4D97-AF65-F5344CB8AC3E}">
        <p14:creationId xmlns:p14="http://schemas.microsoft.com/office/powerpoint/2010/main" val="428772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A571-7762-41E9-A177-D70B7A8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MY" b="1" dirty="0"/>
              <a:t>Proposed wireframes for the website</a:t>
            </a:r>
          </a:p>
        </p:txBody>
      </p:sp>
    </p:spTree>
    <p:extLst>
      <p:ext uri="{BB962C8B-B14F-4D97-AF65-F5344CB8AC3E}">
        <p14:creationId xmlns:p14="http://schemas.microsoft.com/office/powerpoint/2010/main" val="29476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BA614-180A-4557-B6F5-803081657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17" y="419744"/>
            <a:ext cx="5327966" cy="6018511"/>
          </a:xfrm>
        </p:spPr>
      </p:pic>
      <p:sp>
        <p:nvSpPr>
          <p:cNvPr id="6" name="AutoShape 2" descr="https://documents.lucidchart.com/documents/417f8bc9-cdaf-4bab-986d-c63a66d8d72e/pages/0_0?a=203&amp;x=530&amp;y=294&amp;w=220&amp;h=132&amp;store=1&amp;accept=image%2F*&amp;auth=LCA%2062f8b4bcf45477a8ff9a33c3794ec64710d88f42-ts%3D1540452116">
            <a:extLst>
              <a:ext uri="{FF2B5EF4-FFF2-40B4-BE49-F238E27FC236}">
                <a16:creationId xmlns:a16="http://schemas.microsoft.com/office/drawing/2014/main" id="{28DC1C0F-CFBC-4015-A294-34D84489D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0188" y="2957513"/>
            <a:ext cx="15716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4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EA22D-0AD7-4612-A041-4BCF713F3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71" y="432393"/>
            <a:ext cx="4834257" cy="59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81152-8422-492E-BC2C-F69EA8A5BF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4320"/>
            <a:ext cx="5105400" cy="63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4811E-A1A1-4C23-9A3F-C5297CD4C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" y="0"/>
            <a:ext cx="1207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41A01-BE46-4B77-8DD7-993DAD6647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40" y="289909"/>
            <a:ext cx="5064119" cy="62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971800"/>
            <a:ext cx="8305800" cy="914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Website that needs makeover:</a:t>
            </a:r>
            <a:br>
              <a:rPr lang="en-US" sz="3600" dirty="0"/>
            </a:br>
            <a:r>
              <a:rPr lang="en-US" sz="36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http://realsoda.com/Real_Soda_Sodatorials.html</a:t>
            </a:r>
          </a:p>
        </p:txBody>
      </p:sp>
    </p:spTree>
    <p:extLst>
      <p:ext uri="{BB962C8B-B14F-4D97-AF65-F5344CB8AC3E}">
        <p14:creationId xmlns:p14="http://schemas.microsoft.com/office/powerpoint/2010/main" val="160528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6291F-93B6-4FC5-8D9B-567752290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04" y="1150541"/>
            <a:ext cx="8797191" cy="4556918"/>
          </a:xfrm>
        </p:spPr>
      </p:pic>
    </p:spTree>
    <p:extLst>
      <p:ext uri="{BB962C8B-B14F-4D97-AF65-F5344CB8AC3E}">
        <p14:creationId xmlns:p14="http://schemas.microsoft.com/office/powerpoint/2010/main" val="9141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210E9F-4679-4DC2-BB7D-25583C2A6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597" y="960041"/>
            <a:ext cx="8782806" cy="493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8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purpose of the 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66899"/>
            <a:ext cx="8229600" cy="2057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Promote soda made by the company          </a:t>
            </a:r>
          </a:p>
          <a:p>
            <a:r>
              <a:rPr lang="en-US" sz="2000" dirty="0"/>
              <a:t>To give information about the product they are selling</a:t>
            </a:r>
          </a:p>
          <a:p>
            <a:r>
              <a:rPr lang="en-US" sz="2000" dirty="0"/>
              <a:t>A place where customers, collaborators and potential business partners can come and get more details about the                    company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114706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Who is the intended audience?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0" y="5151714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Potential/returning customers          </a:t>
            </a:r>
          </a:p>
          <a:p>
            <a:r>
              <a:rPr lang="en-US" sz="2000" dirty="0"/>
              <a:t>- Potential partners</a:t>
            </a:r>
          </a:p>
        </p:txBody>
      </p:sp>
    </p:spTree>
    <p:extLst>
      <p:ext uri="{BB962C8B-B14F-4D97-AF65-F5344CB8AC3E}">
        <p14:creationId xmlns:p14="http://schemas.microsoft.com/office/powerpoint/2010/main" val="30365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 at least 3 good/bad web elements in the current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460768"/>
            <a:ext cx="475488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  </a:t>
            </a:r>
            <a:r>
              <a:rPr lang="en-US" dirty="0">
                <a:latin typeface="Bauhaus 93" panose="04030905020B02020C02" pitchFamily="82" charset="0"/>
              </a:rPr>
              <a:t>GOOD</a:t>
            </a:r>
          </a:p>
          <a:p>
            <a:r>
              <a:rPr lang="en-US" dirty="0"/>
              <a:t>Cute and quirky design          </a:t>
            </a:r>
          </a:p>
          <a:p>
            <a:r>
              <a:rPr lang="en-US" dirty="0"/>
              <a:t>Complete details about the company (address, phone number)          </a:t>
            </a:r>
          </a:p>
          <a:p>
            <a:r>
              <a:rPr lang="en-US" dirty="0"/>
              <a:t>Has a proper layout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460768"/>
            <a:ext cx="475488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latin typeface="Bauhaus 93" panose="04030905020B02020C02" pitchFamily="82" charset="0"/>
              </a:rPr>
              <a:t>BAD</a:t>
            </a:r>
          </a:p>
          <a:p>
            <a:r>
              <a:rPr lang="en-US" dirty="0"/>
              <a:t>Lack of clear call action          </a:t>
            </a:r>
          </a:p>
          <a:p>
            <a:r>
              <a:rPr lang="en-US" dirty="0"/>
              <a:t>Not fully working navigation bar</a:t>
            </a:r>
          </a:p>
          <a:p>
            <a:r>
              <a:rPr lang="en-US" dirty="0"/>
              <a:t>To much redundant pages</a:t>
            </a:r>
          </a:p>
          <a:p>
            <a:r>
              <a:rPr lang="en-US" dirty="0"/>
              <a:t>To much unnecessary media</a:t>
            </a:r>
          </a:p>
          <a:p>
            <a:r>
              <a:rPr lang="en-US" dirty="0"/>
              <a:t>Some of the links and pages are not working</a:t>
            </a:r>
          </a:p>
        </p:txBody>
      </p:sp>
    </p:spTree>
    <p:extLst>
      <p:ext uri="{BB962C8B-B14F-4D97-AF65-F5344CB8AC3E}">
        <p14:creationId xmlns:p14="http://schemas.microsoft.com/office/powerpoint/2010/main" val="16361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List at least two related or similar sites found on the Web.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Realsodamidwest.com          </a:t>
            </a:r>
          </a:p>
          <a:p>
            <a:r>
              <a:rPr lang="en-US" dirty="0"/>
              <a:t>http://realsoda.com/halloween.html</a:t>
            </a:r>
          </a:p>
        </p:txBody>
      </p:sp>
    </p:spTree>
    <p:extLst>
      <p:ext uri="{BB962C8B-B14F-4D97-AF65-F5344CB8AC3E}">
        <p14:creationId xmlns:p14="http://schemas.microsoft.com/office/powerpoint/2010/main" val="79061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proposed improvements?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Smaller sitemap, reduce pages          </a:t>
            </a:r>
          </a:p>
          <a:p>
            <a:r>
              <a:rPr lang="en-US" sz="3500" dirty="0"/>
              <a:t>Change layout from F-shaped to Z-shaped reading pattern          </a:t>
            </a:r>
          </a:p>
          <a:p>
            <a:r>
              <a:rPr lang="en-US" sz="3500" dirty="0"/>
              <a:t>Display more professionalism into the design</a:t>
            </a:r>
          </a:p>
          <a:p>
            <a:r>
              <a:rPr lang="en-US" sz="3500" dirty="0"/>
              <a:t>Remove unnecessary media</a:t>
            </a:r>
          </a:p>
          <a:p>
            <a:r>
              <a:rPr lang="en-US" sz="3500" dirty="0"/>
              <a:t>Design more proper navigation bar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3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8B-ECC0-48CF-9D04-6D7FFB3E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Proposed sitemap for the new website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233B4-4B4F-4556-A7C3-BD51B302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11" y="2014194"/>
            <a:ext cx="6161777" cy="4201212"/>
          </a:xfrm>
        </p:spPr>
      </p:pic>
    </p:spTree>
    <p:extLst>
      <p:ext uri="{BB962C8B-B14F-4D97-AF65-F5344CB8AC3E}">
        <p14:creationId xmlns:p14="http://schemas.microsoft.com/office/powerpoint/2010/main" val="329221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476</TotalTime>
  <Words>191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Bahnschrift SemiBold Condensed</vt:lpstr>
      <vt:lpstr>Bauhaus 93</vt:lpstr>
      <vt:lpstr>Century Gothic</vt:lpstr>
      <vt:lpstr>Garamond</vt:lpstr>
      <vt:lpstr>Savon</vt:lpstr>
      <vt:lpstr>WEBTECHIES</vt:lpstr>
      <vt:lpstr>Website that needs makeover: http://realsoda.com/Real_Soda_Sodatorials.html</vt:lpstr>
      <vt:lpstr>PowerPoint Presentation</vt:lpstr>
      <vt:lpstr>PowerPoint Presentation</vt:lpstr>
      <vt:lpstr>What is the purpose of the site?</vt:lpstr>
      <vt:lpstr>Identify at least 3 good/bad web elements in the current site</vt:lpstr>
      <vt:lpstr>List at least two related or similar sites found on the Web.</vt:lpstr>
      <vt:lpstr>What are the proposed improvements?</vt:lpstr>
      <vt:lpstr>Proposed sitemap for the new website</vt:lpstr>
      <vt:lpstr>Proposed wireframes for the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WEBTECHIES</dc:title>
  <dc:creator>acer</dc:creator>
  <cp:lastModifiedBy>muhammad afiq</cp:lastModifiedBy>
  <cp:revision>16</cp:revision>
  <dcterms:created xsi:type="dcterms:W3CDTF">2018-10-24T13:38:10Z</dcterms:created>
  <dcterms:modified xsi:type="dcterms:W3CDTF">2018-10-25T07:48:43Z</dcterms:modified>
</cp:coreProperties>
</file>