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9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9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931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53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697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4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9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7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9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4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3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5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45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fiqlegend/GoogleGataAnalyticsCa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14CC-487E-7AA5-2600-E7097CA71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Tableau AND SQL PROJECT : Bike-Share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D0347-5E82-6307-C130-947C2BF26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By Amirul Afiq Rosli</a:t>
            </a:r>
          </a:p>
        </p:txBody>
      </p:sp>
    </p:spTree>
    <p:extLst>
      <p:ext uri="{BB962C8B-B14F-4D97-AF65-F5344CB8AC3E}">
        <p14:creationId xmlns:p14="http://schemas.microsoft.com/office/powerpoint/2010/main" val="226297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8D0347-5E82-6307-C130-947C2BF26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256" y="292964"/>
            <a:ext cx="10866268" cy="6258756"/>
          </a:xfrm>
        </p:spPr>
        <p:txBody>
          <a:bodyPr/>
          <a:lstStyle/>
          <a:p>
            <a:pPr algn="l"/>
            <a:r>
              <a:rPr lang="en-MY" dirty="0"/>
              <a:t>Introduction</a:t>
            </a:r>
          </a:p>
          <a:p>
            <a:pPr algn="l"/>
            <a:endParaRPr lang="en-MY" dirty="0"/>
          </a:p>
          <a:p>
            <a:pPr algn="l"/>
            <a:endParaRPr lang="en-MY" dirty="0"/>
          </a:p>
          <a:p>
            <a:pPr algn="l"/>
            <a:endParaRPr lang="en-MY" dirty="0"/>
          </a:p>
          <a:p>
            <a:pPr algn="l"/>
            <a:endParaRPr lang="en-MY" dirty="0"/>
          </a:p>
          <a:p>
            <a:pPr algn="l"/>
            <a:r>
              <a:rPr lang="en-MY" dirty="0"/>
              <a:t>The Process flows</a:t>
            </a:r>
          </a:p>
          <a:p>
            <a:pPr algn="l"/>
            <a:endParaRPr lang="en-MY" dirty="0"/>
          </a:p>
          <a:p>
            <a:pPr algn="l"/>
            <a:endParaRPr lang="en-MY" dirty="0"/>
          </a:p>
          <a:p>
            <a:pPr algn="l"/>
            <a:endParaRPr lang="en-MY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EB6638-45A3-1FB3-A9AC-CB89095A9748}"/>
              </a:ext>
            </a:extLst>
          </p:cNvPr>
          <p:cNvSpPr/>
          <p:nvPr/>
        </p:nvSpPr>
        <p:spPr>
          <a:xfrm>
            <a:off x="1049044" y="792039"/>
            <a:ext cx="10093911" cy="16024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This is the project that I have done by using SQL for cleaning the dataset, and convert cleaned data to txt file  to be by importing the Tableau to make business intelligence dashboard for visualization purpose.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2CC3C8-1B3E-1A4B-1874-906045E9A1DC}"/>
              </a:ext>
            </a:extLst>
          </p:cNvPr>
          <p:cNvSpPr/>
          <p:nvPr/>
        </p:nvSpPr>
        <p:spPr>
          <a:xfrm>
            <a:off x="852256" y="295404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Identify Objectives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9DEA5D-F4DF-710A-4684-314FE59F8E85}"/>
              </a:ext>
            </a:extLst>
          </p:cNvPr>
          <p:cNvSpPr/>
          <p:nvPr/>
        </p:nvSpPr>
        <p:spPr>
          <a:xfrm>
            <a:off x="9161754" y="295404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Cleaning Dataset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8B6828-218F-E6F9-0642-DEE2D018E3F8}"/>
              </a:ext>
            </a:extLst>
          </p:cNvPr>
          <p:cNvSpPr/>
          <p:nvPr/>
        </p:nvSpPr>
        <p:spPr>
          <a:xfrm>
            <a:off x="4987774" y="5094302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Making Interactive Dashboard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B08EF3-25B0-9F9A-D242-43D44272C5FF}"/>
              </a:ext>
            </a:extLst>
          </p:cNvPr>
          <p:cNvSpPr/>
          <p:nvPr/>
        </p:nvSpPr>
        <p:spPr>
          <a:xfrm>
            <a:off x="5007005" y="295404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Find Dataset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3C1861-B1B7-39F5-7B41-766418D5A506}"/>
              </a:ext>
            </a:extLst>
          </p:cNvPr>
          <p:cNvSpPr/>
          <p:nvPr/>
        </p:nvSpPr>
        <p:spPr>
          <a:xfrm>
            <a:off x="852256" y="5055539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Upload Into </a:t>
            </a:r>
            <a:r>
              <a:rPr lang="en-MY" dirty="0" err="1"/>
              <a:t>Github</a:t>
            </a:r>
            <a:endParaRPr lang="en-MY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3DCBDA-49E3-F962-2A0A-27C4DBFAD358}"/>
              </a:ext>
            </a:extLst>
          </p:cNvPr>
          <p:cNvSpPr/>
          <p:nvPr/>
        </p:nvSpPr>
        <p:spPr>
          <a:xfrm>
            <a:off x="9161753" y="4675570"/>
            <a:ext cx="2556769" cy="17873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Upload Excel File and the Cleaned Dataset into </a:t>
            </a:r>
            <a:r>
              <a:rPr lang="en-MY" dirty="0" err="1"/>
              <a:t>PowerBI</a:t>
            </a:r>
            <a:endParaRPr lang="en-MY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848E64-37A2-4AD9-E4F3-19BD26C4A81A}"/>
              </a:ext>
            </a:extLst>
          </p:cNvPr>
          <p:cNvSpPr/>
          <p:nvPr/>
        </p:nvSpPr>
        <p:spPr>
          <a:xfrm>
            <a:off x="3915053" y="3241904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7A146DE-B7E3-3FD2-6E4D-127CC090AEB7}"/>
              </a:ext>
            </a:extLst>
          </p:cNvPr>
          <p:cNvSpPr/>
          <p:nvPr/>
        </p:nvSpPr>
        <p:spPr>
          <a:xfrm>
            <a:off x="8071282" y="3248562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CB22D1C-6CCB-9119-77ED-D1924D150971}"/>
              </a:ext>
            </a:extLst>
          </p:cNvPr>
          <p:cNvSpPr/>
          <p:nvPr/>
        </p:nvSpPr>
        <p:spPr>
          <a:xfrm>
            <a:off x="10269240" y="3984964"/>
            <a:ext cx="341794" cy="58481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1116EC-B3CB-0B62-CB4D-F6009BFF1A03}"/>
              </a:ext>
            </a:extLst>
          </p:cNvPr>
          <p:cNvSpPr/>
          <p:nvPr/>
        </p:nvSpPr>
        <p:spPr>
          <a:xfrm rot="10800000">
            <a:off x="8071282" y="5388819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B641E23-7907-CE0E-AD47-2702B8D47FDB}"/>
              </a:ext>
            </a:extLst>
          </p:cNvPr>
          <p:cNvSpPr/>
          <p:nvPr/>
        </p:nvSpPr>
        <p:spPr>
          <a:xfrm rot="10800000">
            <a:off x="3908396" y="5356192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65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86686-8CBA-DC1A-E056-0BDECAE16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72" y="186216"/>
            <a:ext cx="3595456" cy="7903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MY" dirty="0"/>
              <a:t>Identify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600" y="1137258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Objectives :</a:t>
            </a:r>
          </a:p>
          <a:p>
            <a:pPr marL="342900" indent="-342900"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Identify the most ride per month.</a:t>
            </a:r>
          </a:p>
          <a:p>
            <a:pPr marL="342900" indent="-342900">
              <a:buFontTx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Identify the most rideable type preferred by customers</a:t>
            </a:r>
          </a:p>
          <a:p>
            <a:pPr marL="342900" indent="-342900">
              <a:buFontTx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Identify the most ride length by weekday and rideable type</a:t>
            </a:r>
          </a:p>
          <a:p>
            <a:pPr marL="342900" indent="-342900">
              <a:buFontTx/>
              <a:buAutoNum type="arabicPeriod"/>
            </a:pP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to do? 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1.   Making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cleaning in SQL.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  Making a Bike-Share Dashboard.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599" y="1397675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Sources: </a:t>
            </a:r>
            <a:r>
              <a:rPr lang="en-MY" b="0" i="0" dirty="0">
                <a:effectLst/>
                <a:latin typeface="Helvetica Neue"/>
              </a:rPr>
              <a:t> </a:t>
            </a:r>
            <a:r>
              <a:rPr lang="en-MY" b="0" i="0" u="none" strike="noStrike" dirty="0">
                <a:effectLst/>
                <a:latin typeface="Helvetica Neue"/>
              </a:rPr>
              <a:t>2021-divvy-tripdata.zip lists</a:t>
            </a:r>
            <a:endParaRPr lang="en-MY" dirty="0"/>
          </a:p>
          <a:p>
            <a:pPr marL="342900" indent="-342900">
              <a:buAutoNum type="arabicPeriod"/>
            </a:pPr>
            <a:r>
              <a:rPr lang="en-MY" dirty="0"/>
              <a:t>Dataset name : Dataset Link : </a:t>
            </a:r>
            <a:r>
              <a:rPr lang="en-MY" dirty="0">
                <a:hlinkClick r:id="rId2"/>
              </a:rPr>
              <a:t>https://divvy-tripdata.s3.amazonaws.com/index.html</a:t>
            </a:r>
            <a:endParaRPr lang="en-MY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B20D-FCC0-5CD0-6A02-2ACFF3770A86}"/>
              </a:ext>
            </a:extLst>
          </p:cNvPr>
          <p:cNvSpPr/>
          <p:nvPr/>
        </p:nvSpPr>
        <p:spPr>
          <a:xfrm>
            <a:off x="4817615" y="255678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Find Dataset</a:t>
            </a:r>
          </a:p>
        </p:txBody>
      </p:sp>
    </p:spTree>
    <p:extLst>
      <p:ext uri="{BB962C8B-B14F-4D97-AF65-F5344CB8AC3E}">
        <p14:creationId xmlns:p14="http://schemas.microsoft.com/office/powerpoint/2010/main" val="13504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600" y="1137258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Tools :</a:t>
            </a:r>
          </a:p>
          <a:p>
            <a:r>
              <a:rPr lang="en-MY" dirty="0"/>
              <a:t>SQL Server Management Studio Management Studio 19</a:t>
            </a:r>
          </a:p>
          <a:p>
            <a:endParaRPr lang="en-MY" dirty="0"/>
          </a:p>
          <a:p>
            <a:r>
              <a:rPr lang="en-MY" dirty="0"/>
              <a:t>Process: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Cleaning the </a:t>
            </a:r>
            <a:r>
              <a:rPr lang="en-MY" dirty="0">
                <a:latin typeface="Calibri" panose="020F0502020204030204" pitchFamily="34" charset="0"/>
                <a:cs typeface="Times New Roman" panose="02020603050405020304" pitchFamily="18" charset="0"/>
              </a:rPr>
              <a:t>dataset by making union all clauses to combine data from January 2021 to December 2021.</a:t>
            </a:r>
            <a:endParaRPr lang="en-MY" dirty="0"/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The purpose is to extract the dataset to meaningful information.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dirty="0"/>
              <a:t>The queries done : </a:t>
            </a:r>
          </a:p>
          <a:p>
            <a:endParaRPr lang="en-MY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5ED538-17DF-7D21-279C-269B3700BF0F}"/>
              </a:ext>
            </a:extLst>
          </p:cNvPr>
          <p:cNvSpPr/>
          <p:nvPr/>
        </p:nvSpPr>
        <p:spPr>
          <a:xfrm>
            <a:off x="4817615" y="153832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Cleaning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7325A-2878-AA51-CFCA-7BFE6D90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" y="3428999"/>
            <a:ext cx="12020550" cy="31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20BB2B-C278-2178-54FC-5BCA270F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54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6E6AB-8CA4-219B-3E76-80F64CC8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4928"/>
            <a:ext cx="12192000" cy="2450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4D74E-E3E6-71AC-0603-80F93CEFA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03073"/>
            <a:ext cx="12192000" cy="24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1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70E424B-71D3-6EDD-5A8C-065EF72EBB64}"/>
              </a:ext>
            </a:extLst>
          </p:cNvPr>
          <p:cNvSpPr/>
          <p:nvPr/>
        </p:nvSpPr>
        <p:spPr>
          <a:xfrm>
            <a:off x="4817615" y="132248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Making Interactive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B949B9-B7E4-5601-11AC-985685AD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91" y="1155014"/>
            <a:ext cx="6858000" cy="54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3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600" y="112838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Upload all my project files into </a:t>
            </a:r>
            <a:r>
              <a:rPr lang="en-MY" dirty="0" err="1"/>
              <a:t>Github</a:t>
            </a:r>
            <a:r>
              <a:rPr lang="en-MY" dirty="0"/>
              <a:t> for completing the portfolio.</a:t>
            </a:r>
          </a:p>
          <a:p>
            <a:r>
              <a:rPr lang="en-MY" dirty="0"/>
              <a:t>Link : </a:t>
            </a:r>
            <a:r>
              <a:rPr lang="en-MY" dirty="0">
                <a:hlinkClick r:id="rId2"/>
              </a:rPr>
              <a:t>https://github.com/afiqlegend/GoogleGataAnalyticsCase</a:t>
            </a:r>
            <a:endParaRPr lang="en-MY" dirty="0"/>
          </a:p>
          <a:p>
            <a:endParaRPr lang="en-MY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F157D5-EDD1-E3C8-7E63-A4629B6E6942}"/>
              </a:ext>
            </a:extLst>
          </p:cNvPr>
          <p:cNvSpPr/>
          <p:nvPr/>
        </p:nvSpPr>
        <p:spPr>
          <a:xfrm>
            <a:off x="5036374" y="178470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Upload Into </a:t>
            </a:r>
            <a:r>
              <a:rPr lang="en-MY" dirty="0" err="1"/>
              <a:t>Github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06619-7D6E-6C70-BC90-A37C0BB42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8289"/>
            <a:ext cx="12192000" cy="44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F157D5-EDD1-E3C8-7E63-A4629B6E6942}"/>
              </a:ext>
            </a:extLst>
          </p:cNvPr>
          <p:cNvSpPr/>
          <p:nvPr/>
        </p:nvSpPr>
        <p:spPr>
          <a:xfrm>
            <a:off x="5036374" y="178470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FF553-B8BA-C03E-44BA-2EEE4B032EBE}"/>
              </a:ext>
            </a:extLst>
          </p:cNvPr>
          <p:cNvSpPr txBox="1"/>
          <p:nvPr/>
        </p:nvSpPr>
        <p:spPr>
          <a:xfrm>
            <a:off x="665826" y="1242874"/>
            <a:ext cx="11097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results:</a:t>
            </a:r>
          </a:p>
          <a:p>
            <a:pPr marL="342900" indent="-342900"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The most ride per month is on July which is 822,410.</a:t>
            </a:r>
          </a:p>
          <a:p>
            <a:pPr marL="342900" indent="-342900">
              <a:buFontTx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The most rideable type preferred by customers is Classic Bike which is 3,251,028.</a:t>
            </a:r>
          </a:p>
          <a:p>
            <a:pPr marL="342900" indent="-342900">
              <a:buFontTx/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The most ride length by weekday is on Saturday which is 991,047 and the most ride length by rideable type Classic Bike which is 3,882,910,070 second.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C7EF9-0418-27D9-67A3-B987A570BBD3}"/>
              </a:ext>
            </a:extLst>
          </p:cNvPr>
          <p:cNvSpPr txBox="1"/>
          <p:nvPr/>
        </p:nvSpPr>
        <p:spPr>
          <a:xfrm>
            <a:off x="692458" y="3826276"/>
            <a:ext cx="11061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What I have learnt:</a:t>
            </a:r>
          </a:p>
          <a:p>
            <a:pPr marL="342900" indent="-342900">
              <a:buAutoNum type="arabicPeriod"/>
            </a:pPr>
            <a:r>
              <a:rPr lang="en-MY" dirty="0"/>
              <a:t>How to make the queries in SSMS to clean the dataset to be the useful information for visualization purpose.</a:t>
            </a:r>
          </a:p>
          <a:p>
            <a:pPr marL="342900" indent="-342900">
              <a:buAutoNum type="arabicPeriod" startAt="2"/>
            </a:pPr>
            <a:r>
              <a:rPr lang="en-MY" dirty="0"/>
              <a:t>How to make interactive dashboard in Tableau to summarize a lot of figure and text to the visual report to absorb the data easier. </a:t>
            </a:r>
          </a:p>
          <a:p>
            <a:pPr marL="342900" indent="-342900">
              <a:buAutoNum type="arabicPeriod" startAt="2"/>
            </a:pPr>
            <a:r>
              <a:rPr lang="en-MY" dirty="0"/>
              <a:t>Learn a little of business logics.</a:t>
            </a:r>
          </a:p>
        </p:txBody>
      </p:sp>
    </p:spTree>
    <p:extLst>
      <p:ext uri="{BB962C8B-B14F-4D97-AF65-F5344CB8AC3E}">
        <p14:creationId xmlns:p14="http://schemas.microsoft.com/office/powerpoint/2010/main" val="17986760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</TotalTime>
  <Words>340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Helvetica Neue</vt:lpstr>
      <vt:lpstr>Arial</vt:lpstr>
      <vt:lpstr>Calibri</vt:lpstr>
      <vt:lpstr>Century Gothic</vt:lpstr>
      <vt:lpstr>Wingdings 3</vt:lpstr>
      <vt:lpstr>Slice</vt:lpstr>
      <vt:lpstr>Tableau AND SQL PROJECT : Bike-Share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AND SQL PROJECT : Internet Sales Report</dc:title>
  <dc:creator>Amirul Afiq Rosli</dc:creator>
  <cp:lastModifiedBy>Amirul Afiq Rosli</cp:lastModifiedBy>
  <cp:revision>4</cp:revision>
  <dcterms:created xsi:type="dcterms:W3CDTF">2023-03-19T08:36:55Z</dcterms:created>
  <dcterms:modified xsi:type="dcterms:W3CDTF">2023-04-25T10:46:50Z</dcterms:modified>
</cp:coreProperties>
</file>