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114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94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9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94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1931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53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8697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46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93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2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6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7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9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4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3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5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3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45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fiqlegend/GoogleGataAnalyticsCas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14CC-487E-7AA5-2600-E7097CA71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Tableau AND SQL PROJECT : Bike-Share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D0347-5E82-6307-C130-947C2BF26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By Amirul Afiq Rosli</a:t>
            </a:r>
          </a:p>
        </p:txBody>
      </p:sp>
    </p:spTree>
    <p:extLst>
      <p:ext uri="{BB962C8B-B14F-4D97-AF65-F5344CB8AC3E}">
        <p14:creationId xmlns:p14="http://schemas.microsoft.com/office/powerpoint/2010/main" val="226297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D8D0347-5E82-6307-C130-947C2BF26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256" y="292964"/>
            <a:ext cx="10866268" cy="6258756"/>
          </a:xfrm>
        </p:spPr>
        <p:txBody>
          <a:bodyPr/>
          <a:lstStyle/>
          <a:p>
            <a:pPr algn="l"/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algn="l"/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The Process flows</a:t>
            </a:r>
          </a:p>
          <a:p>
            <a:pPr algn="l"/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EB6638-45A3-1FB3-A9AC-CB89095A9748}"/>
              </a:ext>
            </a:extLst>
          </p:cNvPr>
          <p:cNvSpPr/>
          <p:nvPr/>
        </p:nvSpPr>
        <p:spPr>
          <a:xfrm>
            <a:off x="1049044" y="775316"/>
            <a:ext cx="10093911" cy="163859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successfully completed a project that involved utilizing SQL for dataset cleaning and transforming the cleaned data into a TXT file. Subsequently, I imported the cleaned data into Tableau to create a business intelligence dashboard for visualization purposes.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2CC3C8-1B3E-1A4B-1874-906045E9A1DC}"/>
              </a:ext>
            </a:extLst>
          </p:cNvPr>
          <p:cNvSpPr/>
          <p:nvPr/>
        </p:nvSpPr>
        <p:spPr>
          <a:xfrm>
            <a:off x="852256" y="2954045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Identify Objectives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9DEA5D-F4DF-710A-4684-314FE59F8E85}"/>
              </a:ext>
            </a:extLst>
          </p:cNvPr>
          <p:cNvSpPr/>
          <p:nvPr/>
        </p:nvSpPr>
        <p:spPr>
          <a:xfrm>
            <a:off x="9161754" y="2954045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Cleaning Dataset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8B6828-218F-E6F9-0642-DEE2D018E3F8}"/>
              </a:ext>
            </a:extLst>
          </p:cNvPr>
          <p:cNvSpPr/>
          <p:nvPr/>
        </p:nvSpPr>
        <p:spPr>
          <a:xfrm>
            <a:off x="4987774" y="5094302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Making Interactive Dashboard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B08EF3-25B0-9F9A-D242-43D44272C5FF}"/>
              </a:ext>
            </a:extLst>
          </p:cNvPr>
          <p:cNvSpPr/>
          <p:nvPr/>
        </p:nvSpPr>
        <p:spPr>
          <a:xfrm>
            <a:off x="5007005" y="2954045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Find </a:t>
            </a: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3C1861-B1B7-39F5-7B41-766418D5A506}"/>
              </a:ext>
            </a:extLst>
          </p:cNvPr>
          <p:cNvSpPr/>
          <p:nvPr/>
        </p:nvSpPr>
        <p:spPr>
          <a:xfrm>
            <a:off x="852256" y="5055539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Upload Into </a:t>
            </a:r>
            <a:r>
              <a:rPr lang="en-MY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3DCBDA-49E3-F962-2A0A-27C4DBFAD358}"/>
              </a:ext>
            </a:extLst>
          </p:cNvPr>
          <p:cNvSpPr/>
          <p:nvPr/>
        </p:nvSpPr>
        <p:spPr>
          <a:xfrm>
            <a:off x="9161753" y="4675570"/>
            <a:ext cx="2556769" cy="17873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Upload the Cleaned Dataset into Tableau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A848E64-37A2-4AD9-E4F3-19BD26C4A81A}"/>
              </a:ext>
            </a:extLst>
          </p:cNvPr>
          <p:cNvSpPr/>
          <p:nvPr/>
        </p:nvSpPr>
        <p:spPr>
          <a:xfrm>
            <a:off x="3915053" y="3241904"/>
            <a:ext cx="732406" cy="36087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7A146DE-B7E3-3FD2-6E4D-127CC090AEB7}"/>
              </a:ext>
            </a:extLst>
          </p:cNvPr>
          <p:cNvSpPr/>
          <p:nvPr/>
        </p:nvSpPr>
        <p:spPr>
          <a:xfrm>
            <a:off x="8071282" y="3248562"/>
            <a:ext cx="732406" cy="36087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CB22D1C-6CCB-9119-77ED-D1924D150971}"/>
              </a:ext>
            </a:extLst>
          </p:cNvPr>
          <p:cNvSpPr/>
          <p:nvPr/>
        </p:nvSpPr>
        <p:spPr>
          <a:xfrm>
            <a:off x="10269240" y="3984964"/>
            <a:ext cx="341794" cy="58481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1116EC-B3CB-0B62-CB4D-F6009BFF1A03}"/>
              </a:ext>
            </a:extLst>
          </p:cNvPr>
          <p:cNvSpPr/>
          <p:nvPr/>
        </p:nvSpPr>
        <p:spPr>
          <a:xfrm rot="10800000">
            <a:off x="8071282" y="5388819"/>
            <a:ext cx="732406" cy="36087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B641E23-7907-CE0E-AD47-2702B8D47FDB}"/>
              </a:ext>
            </a:extLst>
          </p:cNvPr>
          <p:cNvSpPr/>
          <p:nvPr/>
        </p:nvSpPr>
        <p:spPr>
          <a:xfrm rot="10800000">
            <a:off x="3908396" y="5356192"/>
            <a:ext cx="732406" cy="36087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652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86686-8CBA-DC1A-E056-0BDECAE16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8272" y="186216"/>
            <a:ext cx="3595456" cy="79032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MY" dirty="0"/>
              <a:t>Identify 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727FD-6483-4FA4-3CF4-C62D4AF88FE5}"/>
              </a:ext>
            </a:extLst>
          </p:cNvPr>
          <p:cNvSpPr txBox="1"/>
          <p:nvPr/>
        </p:nvSpPr>
        <p:spPr>
          <a:xfrm>
            <a:off x="609600" y="1137258"/>
            <a:ext cx="1097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Objectives :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Conducting analysis to identify the month with the highest number of rides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Analyzing customer preferences to determine the most preferred rideable type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Examining ride length data by weekday and rideable type to identify the most common ride durations.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to do?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Performed data cleaning using SQL, ensuring data integrity and removing inconsistencies or errors.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Created a comprehensive Bike-Share Dashboard using Tableau, visualizing key metrics and insights 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related to bike sharing data.</a:t>
            </a:r>
          </a:p>
        </p:txBody>
      </p:sp>
    </p:spTree>
    <p:extLst>
      <p:ext uri="{BB962C8B-B14F-4D97-AF65-F5344CB8AC3E}">
        <p14:creationId xmlns:p14="http://schemas.microsoft.com/office/powerpoint/2010/main" val="7732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B727FD-6483-4FA4-3CF4-C62D4AF88FE5}"/>
              </a:ext>
            </a:extLst>
          </p:cNvPr>
          <p:cNvSpPr txBox="1"/>
          <p:nvPr/>
        </p:nvSpPr>
        <p:spPr>
          <a:xfrm>
            <a:off x="609599" y="1397675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Sources: </a:t>
            </a:r>
            <a:r>
              <a:rPr lang="en-MY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MY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2021-divvy-tripdata.zip lists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Dataset name : Dataset Link : </a:t>
            </a: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https://divvy-tripdata.s3.amazonaws.com/index.html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4FB20D-FCC0-5CD0-6A02-2ACFF3770A86}"/>
              </a:ext>
            </a:extLst>
          </p:cNvPr>
          <p:cNvSpPr/>
          <p:nvPr/>
        </p:nvSpPr>
        <p:spPr>
          <a:xfrm>
            <a:off x="4817615" y="255678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Find Dataset</a:t>
            </a:r>
          </a:p>
        </p:txBody>
      </p:sp>
    </p:spTree>
    <p:extLst>
      <p:ext uri="{BB962C8B-B14F-4D97-AF65-F5344CB8AC3E}">
        <p14:creationId xmlns:p14="http://schemas.microsoft.com/office/powerpoint/2010/main" val="13504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B727FD-6483-4FA4-3CF4-C62D4AF88FE5}"/>
              </a:ext>
            </a:extLst>
          </p:cNvPr>
          <p:cNvSpPr txBox="1"/>
          <p:nvPr/>
        </p:nvSpPr>
        <p:spPr>
          <a:xfrm>
            <a:off x="609600" y="1137258"/>
            <a:ext cx="1097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Tools :</a:t>
            </a:r>
          </a:p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SQL Server Management Studio Management Studio 19</a:t>
            </a:r>
          </a:p>
          <a:p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Process: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Conducted data cleaning by utilizing the "UNION ALL" clause in SQL to combine and merge data from January 2021 to December 2021.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Employed data extraction techniques to transform the dataset into meaningful information.</a:t>
            </a:r>
          </a:p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The queries done : </a:t>
            </a:r>
          </a:p>
          <a:p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5ED538-17DF-7D21-279C-269B3700BF0F}"/>
              </a:ext>
            </a:extLst>
          </p:cNvPr>
          <p:cNvSpPr/>
          <p:nvPr/>
        </p:nvSpPr>
        <p:spPr>
          <a:xfrm>
            <a:off x="4817615" y="153832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Cleaning 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A7325A-2878-AA51-CFCA-7BFE6D909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" y="3428999"/>
            <a:ext cx="12020550" cy="312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8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20BB2B-C278-2178-54FC-5BCA270F7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2549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A6E6AB-8CA4-219B-3E76-80F64CC85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4928"/>
            <a:ext cx="12192000" cy="24502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34D74E-E3E6-71AC-0603-80F93CEFA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03073"/>
            <a:ext cx="12192000" cy="248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1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70E424B-71D3-6EDD-5A8C-065EF72EBB64}"/>
              </a:ext>
            </a:extLst>
          </p:cNvPr>
          <p:cNvSpPr/>
          <p:nvPr/>
        </p:nvSpPr>
        <p:spPr>
          <a:xfrm>
            <a:off x="4817615" y="132248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Making Interactive Dashboard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B949B9-B7E4-5601-11AC-985685ADE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591" y="1155014"/>
            <a:ext cx="6858000" cy="54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3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B727FD-6483-4FA4-3CF4-C62D4AF88FE5}"/>
              </a:ext>
            </a:extLst>
          </p:cNvPr>
          <p:cNvSpPr txBox="1"/>
          <p:nvPr/>
        </p:nvSpPr>
        <p:spPr>
          <a:xfrm>
            <a:off x="609600" y="112838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Upload all my project files into </a:t>
            </a:r>
            <a:r>
              <a:rPr lang="en-MY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 for completing the portfolio.</a:t>
            </a:r>
          </a:p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Link : </a:t>
            </a: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https://github.com/afiqlegend/GoogleGataAnalyticsCase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8F157D5-EDD1-E3C8-7E63-A4629B6E6942}"/>
              </a:ext>
            </a:extLst>
          </p:cNvPr>
          <p:cNvSpPr/>
          <p:nvPr/>
        </p:nvSpPr>
        <p:spPr>
          <a:xfrm>
            <a:off x="5036374" y="178470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Upload Into </a:t>
            </a:r>
            <a:r>
              <a:rPr lang="en-MY" dirty="0" err="1"/>
              <a:t>Github</a:t>
            </a:r>
            <a:endParaRPr lang="en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06619-7D6E-6C70-BC90-A37C0BB42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8289"/>
            <a:ext cx="12192000" cy="44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9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8F157D5-EDD1-E3C8-7E63-A4629B6E6942}"/>
              </a:ext>
            </a:extLst>
          </p:cNvPr>
          <p:cNvSpPr/>
          <p:nvPr/>
        </p:nvSpPr>
        <p:spPr>
          <a:xfrm>
            <a:off x="5036374" y="178470"/>
            <a:ext cx="2556769" cy="94991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FF553-B8BA-C03E-44BA-2EEE4B032EBE}"/>
              </a:ext>
            </a:extLst>
          </p:cNvPr>
          <p:cNvSpPr txBox="1"/>
          <p:nvPr/>
        </p:nvSpPr>
        <p:spPr>
          <a:xfrm>
            <a:off x="665826" y="1242874"/>
            <a:ext cx="11097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The results: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month with the highest number of rides was July, with a total of 822,410 rides.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preferred rideable type among customers was the Classic Bike, with 3,251,028 rides.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Found that Saturday had the highest ride length, totaling 991,047 seconds and the Classic Bike type had the longest ride length, with a duration of 3,882,910,070 seconds.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C7EF9-0418-27D9-67A3-B987A570BBD3}"/>
              </a:ext>
            </a:extLst>
          </p:cNvPr>
          <p:cNvSpPr txBox="1"/>
          <p:nvPr/>
        </p:nvSpPr>
        <p:spPr>
          <a:xfrm>
            <a:off x="727968" y="3503110"/>
            <a:ext cx="11061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Skills Acquired: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Proficiency in crafting SQL queries in SSMS to cleanse datasets and extract relevant information 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for visualization purposes.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Expertise in creating interactive dashboards using Tableau, enabling the concise presentation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of complex data through visual reports.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Familiarity with fundamental concepts of business logic, facilitating a deeper understanding of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how organizations operate and make informed decisions.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606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195</TotalTime>
  <Words>408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Slice</vt:lpstr>
      <vt:lpstr>Tableau AND SQL PROJECT : Bike-Share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AND SQL PROJECT : Internet Sales Report</dc:title>
  <dc:creator>Amirul Afiq Rosli</dc:creator>
  <cp:lastModifiedBy>Amirul Afiq Rosli</cp:lastModifiedBy>
  <cp:revision>5</cp:revision>
  <dcterms:created xsi:type="dcterms:W3CDTF">2023-03-19T08:36:55Z</dcterms:created>
  <dcterms:modified xsi:type="dcterms:W3CDTF">2023-05-09T16:13:32Z</dcterms:modified>
</cp:coreProperties>
</file>