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ndspace.com/file/z2s0gv" TargetMode="External"/><Relationship Id="rId2" Type="http://schemas.openxmlformats.org/officeDocument/2006/relationships/hyperlink" Target="https://learn.microsoft.com/en-us/sql/samples/adventureworks-install-configure?view=sql-server-ver15&amp;tabs=ss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iahmad-1987/DataAnalystProjectFromScratch_PBI_SQL_SalesAnalysis" TargetMode="External"/><Relationship Id="rId4" Type="http://schemas.openxmlformats.org/officeDocument/2006/relationships/hyperlink" Target="https://youtube.com/playlist?list=PLMfXakCUhXsEUtk8c0zWr4whamGxLhAu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fiqlegend/Proje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14CC-487E-7AA5-2600-E7097CA71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POWER BI AND SQL PROJECT : Internet Sales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D0347-5E82-6307-C130-947C2BF26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By Amirul 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afiq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rosli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97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8D0347-5E82-6307-C130-947C2BF26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256" y="292964"/>
            <a:ext cx="10866268" cy="6258756"/>
          </a:xfrm>
        </p:spPr>
        <p:txBody>
          <a:bodyPr/>
          <a:lstStyle/>
          <a:p>
            <a:pPr algn="l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algn="l"/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The Process flows</a:t>
            </a:r>
          </a:p>
          <a:p>
            <a:pPr algn="l"/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EB6638-45A3-1FB3-A9AC-CB89095A9748}"/>
              </a:ext>
            </a:extLst>
          </p:cNvPr>
          <p:cNvSpPr/>
          <p:nvPr/>
        </p:nvSpPr>
        <p:spPr>
          <a:xfrm>
            <a:off x="1118586" y="736847"/>
            <a:ext cx="10093911" cy="15624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successfully completed a project that involved utilizing SQL to clean the dataset, accessing an additional dataset through Excel files, and leveraging Power BI to create a business intelligence dashboard for visualization purposes.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2CC3C8-1B3E-1A4B-1874-906045E9A1DC}"/>
              </a:ext>
            </a:extLst>
          </p:cNvPr>
          <p:cNvSpPr/>
          <p:nvPr/>
        </p:nvSpPr>
        <p:spPr>
          <a:xfrm>
            <a:off x="852256" y="2954045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Identify Objectives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9DEA5D-F4DF-710A-4684-314FE59F8E85}"/>
              </a:ext>
            </a:extLst>
          </p:cNvPr>
          <p:cNvSpPr/>
          <p:nvPr/>
        </p:nvSpPr>
        <p:spPr>
          <a:xfrm>
            <a:off x="9161754" y="2954045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Cleaning Dataset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8B6828-218F-E6F9-0642-DEE2D018E3F8}"/>
              </a:ext>
            </a:extLst>
          </p:cNvPr>
          <p:cNvSpPr/>
          <p:nvPr/>
        </p:nvSpPr>
        <p:spPr>
          <a:xfrm>
            <a:off x="5007005" y="4881237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Making Interactive Dashboard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B08EF3-25B0-9F9A-D242-43D44272C5FF}"/>
              </a:ext>
            </a:extLst>
          </p:cNvPr>
          <p:cNvSpPr/>
          <p:nvPr/>
        </p:nvSpPr>
        <p:spPr>
          <a:xfrm>
            <a:off x="5007005" y="2954045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Find Dataset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3C1861-B1B7-39F5-7B41-766418D5A506}"/>
              </a:ext>
            </a:extLst>
          </p:cNvPr>
          <p:cNvSpPr/>
          <p:nvPr/>
        </p:nvSpPr>
        <p:spPr>
          <a:xfrm>
            <a:off x="852256" y="4881237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Upload Into 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3DCBDA-49E3-F962-2A0A-27C4DBFAD358}"/>
              </a:ext>
            </a:extLst>
          </p:cNvPr>
          <p:cNvSpPr/>
          <p:nvPr/>
        </p:nvSpPr>
        <p:spPr>
          <a:xfrm>
            <a:off x="9161753" y="4675570"/>
            <a:ext cx="2556769" cy="171635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Upload Excel File and the Cleaned Dataset into 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A848E64-37A2-4AD9-E4F3-19BD26C4A81A}"/>
              </a:ext>
            </a:extLst>
          </p:cNvPr>
          <p:cNvSpPr/>
          <p:nvPr/>
        </p:nvSpPr>
        <p:spPr>
          <a:xfrm>
            <a:off x="3915053" y="3241904"/>
            <a:ext cx="732406" cy="3608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7A146DE-B7E3-3FD2-6E4D-127CC090AEB7}"/>
              </a:ext>
            </a:extLst>
          </p:cNvPr>
          <p:cNvSpPr/>
          <p:nvPr/>
        </p:nvSpPr>
        <p:spPr>
          <a:xfrm>
            <a:off x="8071282" y="3248562"/>
            <a:ext cx="732406" cy="3608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CB22D1C-6CCB-9119-77ED-D1924D150971}"/>
              </a:ext>
            </a:extLst>
          </p:cNvPr>
          <p:cNvSpPr/>
          <p:nvPr/>
        </p:nvSpPr>
        <p:spPr>
          <a:xfrm>
            <a:off x="10269240" y="3984964"/>
            <a:ext cx="341794" cy="58481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1116EC-B3CB-0B62-CB4D-F6009BFF1A03}"/>
              </a:ext>
            </a:extLst>
          </p:cNvPr>
          <p:cNvSpPr/>
          <p:nvPr/>
        </p:nvSpPr>
        <p:spPr>
          <a:xfrm rot="10800000">
            <a:off x="8071282" y="5175754"/>
            <a:ext cx="732406" cy="3608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B641E23-7907-CE0E-AD47-2702B8D47FDB}"/>
              </a:ext>
            </a:extLst>
          </p:cNvPr>
          <p:cNvSpPr/>
          <p:nvPr/>
        </p:nvSpPr>
        <p:spPr>
          <a:xfrm rot="10800000">
            <a:off x="3915053" y="5163841"/>
            <a:ext cx="732406" cy="3608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652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86686-8CBA-DC1A-E056-0BDECAE16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272" y="186216"/>
            <a:ext cx="3595456" cy="7903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Identify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727FD-6483-4FA4-3CF4-C62D4AF88FE5}"/>
              </a:ext>
            </a:extLst>
          </p:cNvPr>
          <p:cNvSpPr txBox="1"/>
          <p:nvPr/>
        </p:nvSpPr>
        <p:spPr>
          <a:xfrm>
            <a:off x="609600" y="1137258"/>
            <a:ext cx="1097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Objectives :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Conducting  sales analysis to identify best-selling products.</a:t>
            </a:r>
          </a:p>
          <a:p>
            <a:pPr marL="342900" indent="-342900"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Identifying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products that customers buying the most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Assessing sales performance over time, comparing it to the budget for evaluation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to do?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a comprehensive dashboard providing an overview of internet sales, highlighting key metrics,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trends, and  performance indicators.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Developing a detailed analysis of internet sales per customers, utilizing visualizations and data insights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to understand customer behavior, preferences, and purchasing patterns.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Generating a comprehensive overview of internet sales per products, utilizing visualizations to analyze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product performance, identify best-selling items, and uncover opportunities for growth and optimization.</a:t>
            </a:r>
          </a:p>
        </p:txBody>
      </p:sp>
    </p:spTree>
    <p:extLst>
      <p:ext uri="{BB962C8B-B14F-4D97-AF65-F5344CB8AC3E}">
        <p14:creationId xmlns:p14="http://schemas.microsoft.com/office/powerpoint/2010/main" val="7732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B727FD-6483-4FA4-3CF4-C62D4AF88FE5}"/>
              </a:ext>
            </a:extLst>
          </p:cNvPr>
          <p:cNvSpPr txBox="1"/>
          <p:nvPr/>
        </p:nvSpPr>
        <p:spPr>
          <a:xfrm>
            <a:off x="609599" y="1397675"/>
            <a:ext cx="1097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Sources:</a:t>
            </a:r>
          </a:p>
          <a:p>
            <a:pPr marL="342900" indent="-342900"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Dataset name : AdventureWorksDW2019.bak</a:t>
            </a:r>
          </a:p>
          <a:p>
            <a:pPr marL="342900" indent="-342900">
              <a:buFontTx/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First Link : 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https://learn.microsoft.com/en-us/sql/samples/adventureworks-install-configure?view=sql-server-ver15&amp;tabs=ssms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Second Link : 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https://www.sendspace.com/file/z2s0gv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followed the tutorial from this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Playlist: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https://youtube.com/playlist?list=PLMfXakCUhXsEUtk8c0zWr4whamGxLhAu0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link of another source like complete dashboard from this Youtuber: </a:t>
            </a:r>
          </a:p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https://github.com/aliahmad-1987/DataAnalystProjectFromScratch_PBI_SQL_SalesAnalysis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B20D-FCC0-5CD0-6A02-2ACFF3770A86}"/>
              </a:ext>
            </a:extLst>
          </p:cNvPr>
          <p:cNvSpPr/>
          <p:nvPr/>
        </p:nvSpPr>
        <p:spPr>
          <a:xfrm>
            <a:off x="4817615" y="255678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Find Dataset</a:t>
            </a:r>
          </a:p>
        </p:txBody>
      </p:sp>
    </p:spTree>
    <p:extLst>
      <p:ext uri="{BB962C8B-B14F-4D97-AF65-F5344CB8AC3E}">
        <p14:creationId xmlns:p14="http://schemas.microsoft.com/office/powerpoint/2010/main" val="13504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B727FD-6483-4FA4-3CF4-C62D4AF88FE5}"/>
              </a:ext>
            </a:extLst>
          </p:cNvPr>
          <p:cNvSpPr txBox="1"/>
          <p:nvPr/>
        </p:nvSpPr>
        <p:spPr>
          <a:xfrm>
            <a:off x="577049" y="1234528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Tools :</a:t>
            </a:r>
          </a:p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SQL Server Management Studio Management Studio 19</a:t>
            </a:r>
          </a:p>
          <a:p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to do?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Performed data cleaning on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DimCustomer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DimDate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DimProduct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FactInternetSales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tables from the AdventureWorksDW2019.bak database.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Ensured data integrity and quality to extract a clean and meaningful dataset for further analysis and reporting purposes.</a:t>
            </a:r>
          </a:p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The queries done : </a:t>
            </a:r>
          </a:p>
          <a:p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5ED538-17DF-7D21-279C-269B3700BF0F}"/>
              </a:ext>
            </a:extLst>
          </p:cNvPr>
          <p:cNvSpPr/>
          <p:nvPr/>
        </p:nvSpPr>
        <p:spPr>
          <a:xfrm>
            <a:off x="4817615" y="153832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Cleaning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9E58D5-75D4-D3B5-A0F7-18AD76897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5" r="55940" b="36432"/>
          <a:stretch/>
        </p:blipFill>
        <p:spPr>
          <a:xfrm>
            <a:off x="174595" y="3855661"/>
            <a:ext cx="2675138" cy="27937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BFC841-D538-DEB8-F2E9-7C84866772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06" t="14570" r="63372" b="55038"/>
          <a:stretch/>
        </p:blipFill>
        <p:spPr>
          <a:xfrm>
            <a:off x="3178206" y="3855661"/>
            <a:ext cx="2556770" cy="27937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23D886-2DD7-17B4-19F7-E629207EAC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721" r="69811" b="39918"/>
          <a:stretch/>
        </p:blipFill>
        <p:spPr>
          <a:xfrm>
            <a:off x="6063449" y="3855663"/>
            <a:ext cx="2725444" cy="27937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035B2E-F611-8742-A83B-FDCCD66612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757" r="79029" b="48867"/>
          <a:stretch/>
        </p:blipFill>
        <p:spPr>
          <a:xfrm>
            <a:off x="9071246" y="3855660"/>
            <a:ext cx="2863302" cy="27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8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B727FD-6483-4FA4-3CF4-C62D4AF88FE5}"/>
              </a:ext>
            </a:extLst>
          </p:cNvPr>
          <p:cNvSpPr txBox="1"/>
          <p:nvPr/>
        </p:nvSpPr>
        <p:spPr>
          <a:xfrm>
            <a:off x="391478" y="921239"/>
            <a:ext cx="11806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Tools :</a:t>
            </a:r>
          </a:p>
          <a:p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to do?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Uploading the cleaned datasets, including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DimCustomer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DimDate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DimProduct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FactInternetSales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tables, from the AdventureWorksDW2019.bak database to Power BI for further analysis and visualization.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Integrating the Budget Dataset, which is an Excel file, into Power BI by importing and connecting it to the existing database tables.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Establishing database connections and performing data modeling in Power BI to create relationships between the different tables, ensuring accurate data integration and enabling comprehensive analysis.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5BA2A06-25DC-C4A4-E829-22FDF1972A4D}"/>
              </a:ext>
            </a:extLst>
          </p:cNvPr>
          <p:cNvSpPr/>
          <p:nvPr/>
        </p:nvSpPr>
        <p:spPr>
          <a:xfrm>
            <a:off x="3624420" y="83646"/>
            <a:ext cx="4878055" cy="83696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Upload Excel File and the Cleaned Dataset into </a:t>
            </a:r>
            <a:r>
              <a:rPr lang="en-MY" dirty="0" err="1"/>
              <a:t>PowerBI</a:t>
            </a:r>
            <a:endParaRPr lang="en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72F52-7724-306A-FC43-558EB4DB4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60" t="22006" r="29805" b="16583"/>
          <a:stretch/>
        </p:blipFill>
        <p:spPr>
          <a:xfrm>
            <a:off x="609599" y="3840082"/>
            <a:ext cx="4033421" cy="2955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7E6D73-B708-E423-4B1A-E2EE6D061EB5}"/>
              </a:ext>
            </a:extLst>
          </p:cNvPr>
          <p:cNvSpPr txBox="1"/>
          <p:nvPr/>
        </p:nvSpPr>
        <p:spPr>
          <a:xfrm>
            <a:off x="577048" y="3506562"/>
            <a:ext cx="365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Upload queries to 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F52FF7-516F-09F0-9CD9-732CE7ABF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84" t="22137" r="13860" b="11844"/>
          <a:stretch/>
        </p:blipFill>
        <p:spPr>
          <a:xfrm>
            <a:off x="5362113" y="3827498"/>
            <a:ext cx="6413890" cy="2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0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B727FD-6483-4FA4-3CF4-C62D4AF88FE5}"/>
              </a:ext>
            </a:extLst>
          </p:cNvPr>
          <p:cNvSpPr txBox="1"/>
          <p:nvPr/>
        </p:nvSpPr>
        <p:spPr>
          <a:xfrm>
            <a:off x="609599" y="112838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What to do?</a:t>
            </a:r>
          </a:p>
          <a:p>
            <a:r>
              <a:rPr lang="en-US" dirty="0"/>
              <a:t>Developing the Sales Overview page, Customer Details page, and , Product Details page.</a:t>
            </a:r>
            <a:endParaRPr lang="en-MY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0E424B-71D3-6EDD-5A8C-065EF72EBB64}"/>
              </a:ext>
            </a:extLst>
          </p:cNvPr>
          <p:cNvSpPr/>
          <p:nvPr/>
        </p:nvSpPr>
        <p:spPr>
          <a:xfrm>
            <a:off x="4817615" y="276125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Making Interactive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58295-EAAC-7FC7-A22E-7C0585724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4" t="19059" r="26310" b="11659"/>
          <a:stretch/>
        </p:blipFill>
        <p:spPr>
          <a:xfrm>
            <a:off x="609600" y="1774711"/>
            <a:ext cx="5264459" cy="2530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E581A3-A300-630A-9751-6E86BACDA9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0" t="19418" r="26238" b="11844"/>
          <a:stretch/>
        </p:blipFill>
        <p:spPr>
          <a:xfrm>
            <a:off x="6722097" y="1774711"/>
            <a:ext cx="5378166" cy="2530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7D911B-74D0-E878-58CC-389F77F91B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23" t="19287" r="27113" b="12492"/>
          <a:stretch/>
        </p:blipFill>
        <p:spPr>
          <a:xfrm>
            <a:off x="3682530" y="4415822"/>
            <a:ext cx="5264459" cy="24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3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B727FD-6483-4FA4-3CF4-C62D4AF88FE5}"/>
              </a:ext>
            </a:extLst>
          </p:cNvPr>
          <p:cNvSpPr txBox="1"/>
          <p:nvPr/>
        </p:nvSpPr>
        <p:spPr>
          <a:xfrm>
            <a:off x="609600" y="112838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to do?</a:t>
            </a:r>
          </a:p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Upload all my project files into 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 for completing the portfolio.</a:t>
            </a:r>
          </a:p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Link : 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https://github.com/afiqlegend/Project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8F157D5-EDD1-E3C8-7E63-A4629B6E6942}"/>
              </a:ext>
            </a:extLst>
          </p:cNvPr>
          <p:cNvSpPr/>
          <p:nvPr/>
        </p:nvSpPr>
        <p:spPr>
          <a:xfrm>
            <a:off x="5036374" y="178470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Upload Into </a:t>
            </a:r>
            <a:r>
              <a:rPr lang="en-MY" dirty="0" err="1"/>
              <a:t>Github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F4FF23-EC91-3606-1BA1-4535BBA3FE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8" t="14757" r="2646" b="15340"/>
          <a:stretch/>
        </p:blipFill>
        <p:spPr>
          <a:xfrm>
            <a:off x="213064" y="2219416"/>
            <a:ext cx="11804845" cy="446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F157D5-EDD1-E3C8-7E63-A4629B6E6942}"/>
              </a:ext>
            </a:extLst>
          </p:cNvPr>
          <p:cNvSpPr/>
          <p:nvPr/>
        </p:nvSpPr>
        <p:spPr>
          <a:xfrm>
            <a:off x="5036374" y="178470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FF553-B8BA-C03E-44BA-2EEE4B032EBE}"/>
              </a:ext>
            </a:extLst>
          </p:cNvPr>
          <p:cNvSpPr txBox="1"/>
          <p:nvPr/>
        </p:nvSpPr>
        <p:spPr>
          <a:xfrm>
            <a:off x="674702" y="1474368"/>
            <a:ext cx="11097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Extracted key findings from Power BI visualizations, including: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The best-selling product, Bike, generated sales of $21.2M.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Jordan Turner emerged as the top customer with total purchases amounting to $15,999.10.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Sales exhibited an upward trend throughout the year, aligning with the budget, from January to  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December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C7EF9-0418-27D9-67A3-B987A570BBD3}"/>
              </a:ext>
            </a:extLst>
          </p:cNvPr>
          <p:cNvSpPr txBox="1"/>
          <p:nvPr/>
        </p:nvSpPr>
        <p:spPr>
          <a:xfrm>
            <a:off x="674702" y="3429000"/>
            <a:ext cx="110615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I have learnt: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Proficiency in writing SQL queries in SSMS to clean datasets and extract relevant information for reporting and visualization purposes.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Expertise in data modeling in Power BI, ensuring proper connections and relationships between tables for accurate and comprehensive analysis.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Proficient in creating interactive dashboards that effectively summarize complex data, utilizing visual elements to facilitate easier data absorption and understanding.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Familiarity with fundamental business logics, enabling a deeper understanding of how organizations operate and make informed decisions.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6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151</TotalTime>
  <Words>664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POWER BI AND SQL PROJECT : Internet Sales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AND SQL PROJECT : Internet Sales Report</dc:title>
  <dc:creator>Amirul Afiq Rosli</dc:creator>
  <cp:lastModifiedBy>Amirul Afiq Rosli</cp:lastModifiedBy>
  <cp:revision>2</cp:revision>
  <dcterms:created xsi:type="dcterms:W3CDTF">2023-03-19T08:36:55Z</dcterms:created>
  <dcterms:modified xsi:type="dcterms:W3CDTF">2023-05-09T16:48:28Z</dcterms:modified>
</cp:coreProperties>
</file>