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dspace.com/file/z2s0gv" TargetMode="External"/><Relationship Id="rId2" Type="http://schemas.openxmlformats.org/officeDocument/2006/relationships/hyperlink" Target="https://learn.microsoft.com/en-us/sql/samples/adventureworks-install-configure?view=sql-server-ver15&amp;tabs=ss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iahmad-1987/DataAnalystProjectFromScratch_PBI_SQL_SalesAnalysis" TargetMode="External"/><Relationship Id="rId4" Type="http://schemas.openxmlformats.org/officeDocument/2006/relationships/hyperlink" Target="https://youtube.com/playlist?list=PLMfXakCUhXsEUtk8c0zWr4whamGxLhAu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fiqlegend/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14CC-487E-7AA5-2600-E7097CA7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POWER BI AND SQL PROJECT : Internet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By Amirul </a:t>
            </a:r>
            <a:r>
              <a:rPr lang="en-MY" dirty="0" err="1"/>
              <a:t>afiq</a:t>
            </a:r>
            <a:r>
              <a:rPr lang="en-MY" dirty="0"/>
              <a:t> </a:t>
            </a:r>
            <a:r>
              <a:rPr lang="en-MY" dirty="0" err="1"/>
              <a:t>rosli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6297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6" y="292964"/>
            <a:ext cx="10866268" cy="6258756"/>
          </a:xfrm>
        </p:spPr>
        <p:txBody>
          <a:bodyPr/>
          <a:lstStyle/>
          <a:p>
            <a:pPr algn="l"/>
            <a:r>
              <a:rPr lang="en-MY" dirty="0"/>
              <a:t>Introduction</a:t>
            </a:r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r>
              <a:rPr lang="en-MY" dirty="0"/>
              <a:t>The Process flows</a:t>
            </a:r>
          </a:p>
          <a:p>
            <a:pPr algn="l"/>
            <a:endParaRPr lang="en-MY" dirty="0"/>
          </a:p>
          <a:p>
            <a:pPr algn="l"/>
            <a:endParaRPr lang="en-MY" dirty="0"/>
          </a:p>
          <a:p>
            <a:pPr algn="l"/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EB6638-45A3-1FB3-A9AC-CB89095A9748}"/>
              </a:ext>
            </a:extLst>
          </p:cNvPr>
          <p:cNvSpPr/>
          <p:nvPr/>
        </p:nvSpPr>
        <p:spPr>
          <a:xfrm>
            <a:off x="1118586" y="736847"/>
            <a:ext cx="10093911" cy="11718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This is the project that I have done by using SQL for cleaning the dataset, Excel file to access an additional dataset and by using the Power BI to make business intelligence dashboard for visualization purpose.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CC3C8-1B3E-1A4B-1874-906045E9A1DC}"/>
              </a:ext>
            </a:extLst>
          </p:cNvPr>
          <p:cNvSpPr/>
          <p:nvPr/>
        </p:nvSpPr>
        <p:spPr>
          <a:xfrm>
            <a:off x="852256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Identify Objectives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DEA5D-F4DF-710A-4684-314FE59F8E85}"/>
              </a:ext>
            </a:extLst>
          </p:cNvPr>
          <p:cNvSpPr/>
          <p:nvPr/>
        </p:nvSpPr>
        <p:spPr>
          <a:xfrm>
            <a:off x="9161754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Cleaning Dataset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B6828-218F-E6F9-0642-DEE2D018E3F8}"/>
              </a:ext>
            </a:extLst>
          </p:cNvPr>
          <p:cNvSpPr/>
          <p:nvPr/>
        </p:nvSpPr>
        <p:spPr>
          <a:xfrm>
            <a:off x="5007005" y="4881237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Making Interactive Dashboard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B08EF3-25B0-9F9A-D242-43D44272C5FF}"/>
              </a:ext>
            </a:extLst>
          </p:cNvPr>
          <p:cNvSpPr/>
          <p:nvPr/>
        </p:nvSpPr>
        <p:spPr>
          <a:xfrm>
            <a:off x="5007005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Find Dataset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3C1861-B1B7-39F5-7B41-766418D5A506}"/>
              </a:ext>
            </a:extLst>
          </p:cNvPr>
          <p:cNvSpPr/>
          <p:nvPr/>
        </p:nvSpPr>
        <p:spPr>
          <a:xfrm>
            <a:off x="852256" y="4881237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Into </a:t>
            </a:r>
            <a:r>
              <a:rPr lang="en-MY" dirty="0" err="1"/>
              <a:t>Github</a:t>
            </a:r>
            <a:endParaRPr lang="en-MY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3DCBDA-49E3-F962-2A0A-27C4DBFAD358}"/>
              </a:ext>
            </a:extLst>
          </p:cNvPr>
          <p:cNvSpPr/>
          <p:nvPr/>
        </p:nvSpPr>
        <p:spPr>
          <a:xfrm>
            <a:off x="9161753" y="4675570"/>
            <a:ext cx="2556769" cy="13612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Excel File and the Cleaned Dataset into </a:t>
            </a:r>
            <a:r>
              <a:rPr lang="en-MY" dirty="0" err="1"/>
              <a:t>PowerBI</a:t>
            </a:r>
            <a:endParaRPr lang="en-MY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848E64-37A2-4AD9-E4F3-19BD26C4A81A}"/>
              </a:ext>
            </a:extLst>
          </p:cNvPr>
          <p:cNvSpPr/>
          <p:nvPr/>
        </p:nvSpPr>
        <p:spPr>
          <a:xfrm>
            <a:off x="3915053" y="3241904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A146DE-B7E3-3FD2-6E4D-127CC090AEB7}"/>
              </a:ext>
            </a:extLst>
          </p:cNvPr>
          <p:cNvSpPr/>
          <p:nvPr/>
        </p:nvSpPr>
        <p:spPr>
          <a:xfrm>
            <a:off x="8071282" y="3248562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B22D1C-6CCB-9119-77ED-D1924D150971}"/>
              </a:ext>
            </a:extLst>
          </p:cNvPr>
          <p:cNvSpPr/>
          <p:nvPr/>
        </p:nvSpPr>
        <p:spPr>
          <a:xfrm>
            <a:off x="10269240" y="3984964"/>
            <a:ext cx="341794" cy="5848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1116EC-B3CB-0B62-CB4D-F6009BFF1A03}"/>
              </a:ext>
            </a:extLst>
          </p:cNvPr>
          <p:cNvSpPr/>
          <p:nvPr/>
        </p:nvSpPr>
        <p:spPr>
          <a:xfrm rot="10800000">
            <a:off x="8071282" y="5175754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641E23-7907-CE0E-AD47-2702B8D47FDB}"/>
              </a:ext>
            </a:extLst>
          </p:cNvPr>
          <p:cNvSpPr/>
          <p:nvPr/>
        </p:nvSpPr>
        <p:spPr>
          <a:xfrm rot="10800000">
            <a:off x="3915053" y="5163841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65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86686-8CBA-DC1A-E056-0BDECAE1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2" y="186216"/>
            <a:ext cx="3595456" cy="7903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MY" dirty="0"/>
              <a:t>Identify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Objectives :</a:t>
            </a:r>
          </a:p>
          <a:p>
            <a:pPr marL="342900" indent="-342900">
              <a:buAutoNum type="arabicPeriod"/>
            </a:pPr>
            <a:r>
              <a:rPr lang="en-MY" dirty="0"/>
              <a:t>Identify the products that have the best selling</a:t>
            </a:r>
          </a:p>
          <a:p>
            <a:pPr marL="342900" indent="-342900">
              <a:buFontTx/>
              <a:buAutoNum type="arabicPeriod"/>
            </a:pPr>
            <a:r>
              <a:rPr lang="en-MY" dirty="0"/>
              <a:t>Identify customers that buy the products the most.</a:t>
            </a:r>
          </a:p>
          <a:p>
            <a:pPr marL="342900" indent="-342900">
              <a:buFontTx/>
              <a:buAutoNum type="arabicPeriod"/>
            </a:pPr>
            <a:r>
              <a:rPr lang="en-MY" dirty="0"/>
              <a:t>Identify sales over time against budget.</a:t>
            </a:r>
          </a:p>
          <a:p>
            <a:pPr marL="342900" indent="-342900">
              <a:buFontTx/>
              <a:buAutoNum type="arabicPeriod"/>
            </a:pPr>
            <a:endParaRPr lang="en-MY" dirty="0"/>
          </a:p>
          <a:p>
            <a:r>
              <a:rPr lang="en-MY" dirty="0"/>
              <a:t>What to do? </a:t>
            </a:r>
          </a:p>
          <a:p>
            <a:r>
              <a:rPr lang="en-MY" dirty="0"/>
              <a:t>1.   Making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dashboard overview of internet sales.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2.   Making 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overview of Internet Sales per Customers.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3.   Making 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overview of Internet Sales per Products.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Possible Result?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May identify the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products that have the best selling, so that can build selling strategy.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Can focus to which customers that buy the products the most to plan the customers repeating buying strategy.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Identify the profit to plan for selling strategy. </a:t>
            </a:r>
            <a:endParaRPr lang="en-MY" dirty="0"/>
          </a:p>
          <a:p>
            <a:pPr marL="342900" indent="-34290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732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599" y="1397675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Sources:</a:t>
            </a:r>
          </a:p>
          <a:p>
            <a:pPr marL="342900" indent="-342900">
              <a:buAutoNum type="arabicPeriod"/>
            </a:pPr>
            <a:r>
              <a:rPr lang="en-MY" dirty="0"/>
              <a:t>Dataset name : AdventureWorksDW2019.bak</a:t>
            </a:r>
          </a:p>
          <a:p>
            <a:pPr marL="342900" indent="-342900">
              <a:buFontTx/>
              <a:buAutoNum type="arabicPeriod"/>
            </a:pPr>
            <a:r>
              <a:rPr lang="en-MY" dirty="0"/>
              <a:t>First Link : </a:t>
            </a:r>
            <a:r>
              <a:rPr lang="en-MY" dirty="0">
                <a:hlinkClick r:id="rId2"/>
              </a:rPr>
              <a:t>https://learn.microsoft.com/en-us/sql/samples/adventureworks-install-configure?view=sql-server-ver15&amp;tabs=ssms</a:t>
            </a:r>
            <a:endParaRPr lang="en-MY" dirty="0"/>
          </a:p>
          <a:p>
            <a:pPr marL="342900" indent="-342900">
              <a:buFontTx/>
              <a:buAutoNum type="arabicPeriod"/>
            </a:pPr>
            <a:r>
              <a:rPr lang="en-MY" dirty="0"/>
              <a:t>Second Link : </a:t>
            </a:r>
            <a:r>
              <a:rPr lang="en-MY" dirty="0">
                <a:hlinkClick r:id="rId3"/>
              </a:rPr>
              <a:t>https://www.sendspace.com/file/z2s0gv</a:t>
            </a:r>
            <a:endParaRPr lang="en-MY" dirty="0"/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 followed the tutorial from this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Playlist: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https://youtube.com/playlist?list=PLMfXakCUhXsEUtk8c0zWr4whamGxLhAu0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This is the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link of another source like complete dashboard from this Youtuber: </a:t>
            </a:r>
          </a:p>
          <a:p>
            <a:r>
              <a:rPr lang="en-MY" dirty="0"/>
              <a:t>       </a:t>
            </a:r>
            <a:r>
              <a:rPr lang="en-MY" dirty="0">
                <a:hlinkClick r:id="rId5"/>
              </a:rPr>
              <a:t>https://github.com/aliahmad-1987/DataAnalystProjectFromScratch_PBI_SQL_SalesAnalysis</a:t>
            </a:r>
            <a:endParaRPr lang="en-MY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B20D-FCC0-5CD0-6A02-2ACFF3770A86}"/>
              </a:ext>
            </a:extLst>
          </p:cNvPr>
          <p:cNvSpPr/>
          <p:nvPr/>
        </p:nvSpPr>
        <p:spPr>
          <a:xfrm>
            <a:off x="4817615" y="255678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Find Dataset</a:t>
            </a:r>
          </a:p>
        </p:txBody>
      </p:sp>
    </p:spTree>
    <p:extLst>
      <p:ext uri="{BB962C8B-B14F-4D97-AF65-F5344CB8AC3E}">
        <p14:creationId xmlns:p14="http://schemas.microsoft.com/office/powerpoint/2010/main" val="1350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Tools :</a:t>
            </a:r>
          </a:p>
          <a:p>
            <a:r>
              <a:rPr lang="en-MY" dirty="0"/>
              <a:t>SQL Server Management Studio Management Studio 19</a:t>
            </a:r>
          </a:p>
          <a:p>
            <a:endParaRPr lang="en-MY" dirty="0"/>
          </a:p>
          <a:p>
            <a:r>
              <a:rPr lang="en-MY" dirty="0"/>
              <a:t>What to do?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Cleaning the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DimCustomer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Table, and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 from  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MY" dirty="0"/>
              <a:t>AdventureWorksDW2019.bak database.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purpose is to extract the dataset to meaningful information.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dirty="0"/>
              <a:t>The queries done : </a:t>
            </a:r>
          </a:p>
          <a:p>
            <a:endParaRPr lang="en-MY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ED538-17DF-7D21-279C-269B3700BF0F}"/>
              </a:ext>
            </a:extLst>
          </p:cNvPr>
          <p:cNvSpPr/>
          <p:nvPr/>
        </p:nvSpPr>
        <p:spPr>
          <a:xfrm>
            <a:off x="4817615" y="153832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Cleaning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E58D5-75D4-D3B5-A0F7-18AD76897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5" r="55940" b="36432"/>
          <a:stretch/>
        </p:blipFill>
        <p:spPr>
          <a:xfrm>
            <a:off x="174595" y="3855661"/>
            <a:ext cx="2675138" cy="2793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FC841-D538-DEB8-F2E9-7C8486677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6" t="14570" r="63372" b="55038"/>
          <a:stretch/>
        </p:blipFill>
        <p:spPr>
          <a:xfrm>
            <a:off x="3178206" y="3855661"/>
            <a:ext cx="2556770" cy="2793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3D886-2DD7-17B4-19F7-E629207EA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21" r="69811" b="39918"/>
          <a:stretch/>
        </p:blipFill>
        <p:spPr>
          <a:xfrm>
            <a:off x="6063449" y="3855663"/>
            <a:ext cx="2725444" cy="2793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035B2E-F611-8742-A83B-FDCCD66612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57" r="79029" b="48867"/>
          <a:stretch/>
        </p:blipFill>
        <p:spPr>
          <a:xfrm>
            <a:off x="9071246" y="3855660"/>
            <a:ext cx="2863302" cy="27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Tools :</a:t>
            </a:r>
          </a:p>
          <a:p>
            <a:r>
              <a:rPr lang="en-MY" dirty="0" err="1"/>
              <a:t>PowerBi</a:t>
            </a:r>
            <a:endParaRPr lang="en-MY" dirty="0"/>
          </a:p>
          <a:p>
            <a:r>
              <a:rPr lang="en-MY" dirty="0"/>
              <a:t>What to do? </a:t>
            </a:r>
          </a:p>
          <a:p>
            <a:pPr marL="342900" indent="-342900">
              <a:buAutoNum type="arabicPeriod"/>
            </a:pPr>
            <a:r>
              <a:rPr lang="en-US" u="sng" dirty="0">
                <a:latin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the already cleaned datasets which are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DimCustomer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Table,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Table, and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Table from </a:t>
            </a:r>
            <a:r>
              <a:rPr lang="en-MY" dirty="0"/>
              <a:t>AdventureWorksDW2019.bak database to </a:t>
            </a:r>
            <a:r>
              <a:rPr lang="en-MY" dirty="0" err="1"/>
              <a:t>PowerBI</a:t>
            </a:r>
            <a:r>
              <a:rPr lang="en-MY" dirty="0"/>
              <a:t>.</a:t>
            </a:r>
          </a:p>
          <a:p>
            <a:pPr marL="342900" indent="-342900">
              <a:buAutoNum type="arabicPeriod" startAt="2"/>
            </a:pP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also the excel file which is Budget Dataset to </a:t>
            </a:r>
            <a:r>
              <a:rPr lang="en-MY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database connections (Data Modelling)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BA2A06-25DC-C4A4-E829-22FDF1972A4D}"/>
              </a:ext>
            </a:extLst>
          </p:cNvPr>
          <p:cNvSpPr/>
          <p:nvPr/>
        </p:nvSpPr>
        <p:spPr>
          <a:xfrm>
            <a:off x="4123677" y="133166"/>
            <a:ext cx="3879543" cy="9232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Excel File and the Cleaned Dataset into </a:t>
            </a:r>
            <a:r>
              <a:rPr lang="en-MY" dirty="0" err="1"/>
              <a:t>PowerBI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72F52-7724-306A-FC43-558EB4DB4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0" t="22006" r="29805" b="16583"/>
          <a:stretch/>
        </p:blipFill>
        <p:spPr>
          <a:xfrm>
            <a:off x="609599" y="3840082"/>
            <a:ext cx="4033421" cy="2955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7E6D73-B708-E423-4B1A-E2EE6D061EB5}"/>
              </a:ext>
            </a:extLst>
          </p:cNvPr>
          <p:cNvSpPr txBox="1"/>
          <p:nvPr/>
        </p:nvSpPr>
        <p:spPr>
          <a:xfrm>
            <a:off x="609600" y="3458166"/>
            <a:ext cx="365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Upload queries to </a:t>
            </a:r>
            <a:r>
              <a:rPr lang="en-MY" dirty="0" err="1"/>
              <a:t>PowerBI</a:t>
            </a:r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F52FF7-516F-09F0-9CD9-732CE7ABF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84" t="22137" r="13860" b="11844"/>
          <a:stretch/>
        </p:blipFill>
        <p:spPr>
          <a:xfrm>
            <a:off x="5362113" y="3827498"/>
            <a:ext cx="6413890" cy="2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2838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What to do?</a:t>
            </a:r>
          </a:p>
          <a:p>
            <a:r>
              <a:rPr lang="en-MY" dirty="0"/>
              <a:t>Making the Sales Overview, Customer Details, and Product Details pages to put the useful information.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E424B-71D3-6EDD-5A8C-065EF72EBB64}"/>
              </a:ext>
            </a:extLst>
          </p:cNvPr>
          <p:cNvSpPr/>
          <p:nvPr/>
        </p:nvSpPr>
        <p:spPr>
          <a:xfrm>
            <a:off x="4817615" y="27612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Making Interactive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58295-EAAC-7FC7-A22E-7C0585724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" t="19059" r="26310" b="11659"/>
          <a:stretch/>
        </p:blipFill>
        <p:spPr>
          <a:xfrm>
            <a:off x="609600" y="1774711"/>
            <a:ext cx="5264459" cy="253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581A3-A300-630A-9751-6E86BACDA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" t="19418" r="26238" b="11844"/>
          <a:stretch/>
        </p:blipFill>
        <p:spPr>
          <a:xfrm>
            <a:off x="6722097" y="1774711"/>
            <a:ext cx="5378166" cy="2530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D911B-74D0-E878-58CC-389F77F91B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3" t="19287" r="27113" b="12492"/>
          <a:stretch/>
        </p:blipFill>
        <p:spPr>
          <a:xfrm>
            <a:off x="3682530" y="4415822"/>
            <a:ext cx="5264459" cy="24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2838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What to do?</a:t>
            </a:r>
          </a:p>
          <a:p>
            <a:r>
              <a:rPr lang="en-MY" dirty="0"/>
              <a:t>Upload all my project files into </a:t>
            </a:r>
            <a:r>
              <a:rPr lang="en-MY" dirty="0" err="1"/>
              <a:t>Github</a:t>
            </a:r>
            <a:r>
              <a:rPr lang="en-MY" dirty="0"/>
              <a:t> for completing the portfolio.</a:t>
            </a:r>
          </a:p>
          <a:p>
            <a:r>
              <a:rPr lang="en-MY" dirty="0"/>
              <a:t>Link : </a:t>
            </a:r>
            <a:r>
              <a:rPr lang="en-MY" dirty="0">
                <a:hlinkClick r:id="rId2"/>
              </a:rPr>
              <a:t>https://github.com/afiqlegend/Project</a:t>
            </a:r>
            <a:endParaRPr lang="en-MY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Into </a:t>
            </a:r>
            <a:r>
              <a:rPr lang="en-MY" dirty="0" err="1"/>
              <a:t>Github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4FF23-EC91-3606-1BA1-4535BBA3F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8" t="14757" r="2646" b="15340"/>
          <a:stretch/>
        </p:blipFill>
        <p:spPr>
          <a:xfrm>
            <a:off x="213064" y="2219416"/>
            <a:ext cx="11804845" cy="4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FF553-B8BA-C03E-44BA-2EEE4B032EBE}"/>
              </a:ext>
            </a:extLst>
          </p:cNvPr>
          <p:cNvSpPr txBox="1"/>
          <p:nvPr/>
        </p:nvSpPr>
        <p:spPr>
          <a:xfrm>
            <a:off x="665826" y="1242874"/>
            <a:ext cx="11097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results and possible implementations: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1.  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Succesfully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identified the the products that have the best selling, so that can build selling strategy by only limit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and focus the advertisement to the following products.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2.   Can focus to which customers that buy the products the most to plan the customers repeating buying strategy, so 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it is possible to make membership program to ensure the repeating buying by customers can be frequently done.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Identify the profit to plan for selling strategy, so that we can reducing the budget by finding the bigger production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manufactures to get the best price to make frequent stocking. </a:t>
            </a:r>
            <a:endParaRPr lang="en-MY" dirty="0"/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C7EF9-0418-27D9-67A3-B987A570BBD3}"/>
              </a:ext>
            </a:extLst>
          </p:cNvPr>
          <p:cNvSpPr txBox="1"/>
          <p:nvPr/>
        </p:nvSpPr>
        <p:spPr>
          <a:xfrm>
            <a:off x="692458" y="3826276"/>
            <a:ext cx="11061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What I have learnt:</a:t>
            </a:r>
          </a:p>
          <a:p>
            <a:pPr marL="342900" indent="-342900">
              <a:buAutoNum type="arabicPeriod"/>
            </a:pPr>
            <a:r>
              <a:rPr lang="en-MY" dirty="0"/>
              <a:t>How to make the queries in SSMS to clean the dataset to be the useful information for reporting and visualization  </a:t>
            </a:r>
          </a:p>
          <a:p>
            <a:r>
              <a:rPr lang="en-MY" dirty="0"/>
              <a:t>       purpose.</a:t>
            </a:r>
          </a:p>
          <a:p>
            <a:pPr marL="342900" indent="-342900">
              <a:buAutoNum type="arabicPeriod" startAt="2"/>
            </a:pPr>
            <a:r>
              <a:rPr lang="en-MY" dirty="0"/>
              <a:t>How to make data modelling in </a:t>
            </a:r>
            <a:r>
              <a:rPr lang="en-MY" dirty="0" err="1"/>
              <a:t>PowerBI</a:t>
            </a:r>
            <a:r>
              <a:rPr lang="en-MY" dirty="0"/>
              <a:t> to ensure all tables are connected.</a:t>
            </a:r>
          </a:p>
          <a:p>
            <a:pPr marL="342900" indent="-342900">
              <a:buAutoNum type="arabicPeriod" startAt="2"/>
            </a:pPr>
            <a:r>
              <a:rPr lang="en-MY" dirty="0"/>
              <a:t>How to make interactive dashboard to summarize a lot of figure and text to the visual report to absorb the data easier. </a:t>
            </a:r>
          </a:p>
          <a:p>
            <a:pPr marL="342900" indent="-342900">
              <a:buAutoNum type="arabicPeriod" startAt="2"/>
            </a:pPr>
            <a:r>
              <a:rPr lang="en-MY" dirty="0"/>
              <a:t>Learn a little of business logics.</a:t>
            </a:r>
          </a:p>
        </p:txBody>
      </p:sp>
    </p:spTree>
    <p:extLst>
      <p:ext uri="{BB962C8B-B14F-4D97-AF65-F5344CB8AC3E}">
        <p14:creationId xmlns:p14="http://schemas.microsoft.com/office/powerpoint/2010/main" val="179867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</TotalTime>
  <Words>651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POWER BI AND SQL PROJECT : Internet Sales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SQL PROJECT : Internet Sales Report</dc:title>
  <dc:creator>Amirul Afiq Rosli</dc:creator>
  <cp:lastModifiedBy>Amirul Afiq Rosli</cp:lastModifiedBy>
  <cp:revision>1</cp:revision>
  <dcterms:created xsi:type="dcterms:W3CDTF">2023-03-19T08:36:55Z</dcterms:created>
  <dcterms:modified xsi:type="dcterms:W3CDTF">2023-03-19T10:45:08Z</dcterms:modified>
</cp:coreProperties>
</file>