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56" r:id="rId2"/>
    <p:sldId id="257" r:id="rId3"/>
    <p:sldId id="258" r:id="rId4"/>
    <p:sldId id="261" r:id="rId5"/>
    <p:sldId id="262" r:id="rId6"/>
    <p:sldId id="263" r:id="rId7"/>
    <p:sldId id="264" r:id="rId8"/>
    <p:sldId id="259" r:id="rId9"/>
    <p:sldId id="265" r:id="rId10"/>
    <p:sldId id="266"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A808E-6293-4806-AC52-C22E3A8180E6}" v="33" dt="2021-11-07T04:49:36.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q Mansor" userId="cd7acac26b07d635" providerId="LiveId" clId="{561A808E-6293-4806-AC52-C22E3A8180E6}"/>
    <pc:docChg chg="undo custSel addSld delSld modSld sldOrd">
      <pc:chgData name="Afiq Mansor" userId="cd7acac26b07d635" providerId="LiveId" clId="{561A808E-6293-4806-AC52-C22E3A8180E6}" dt="2021-11-07T05:41:24.286" v="4120" actId="20577"/>
      <pc:docMkLst>
        <pc:docMk/>
      </pc:docMkLst>
      <pc:sldChg chg="addSp delSp modSp mod setBg delDesignElem">
        <pc:chgData name="Afiq Mansor" userId="cd7acac26b07d635" providerId="LiveId" clId="{561A808E-6293-4806-AC52-C22E3A8180E6}" dt="2021-11-07T04:44:41.837" v="2920" actId="1076"/>
        <pc:sldMkLst>
          <pc:docMk/>
          <pc:sldMk cId="2671328441" sldId="256"/>
        </pc:sldMkLst>
        <pc:spChg chg="mod">
          <ac:chgData name="Afiq Mansor" userId="cd7acac26b07d635" providerId="LiveId" clId="{561A808E-6293-4806-AC52-C22E3A8180E6}" dt="2021-11-07T04:41:15.381" v="2835" actId="26606"/>
          <ac:spMkLst>
            <pc:docMk/>
            <pc:sldMk cId="2671328441" sldId="256"/>
            <ac:spMk id="2" creationId="{31317086-22FF-4577-92B0-5386793312A7}"/>
          </ac:spMkLst>
        </pc:spChg>
        <pc:spChg chg="mod">
          <ac:chgData name="Afiq Mansor" userId="cd7acac26b07d635" providerId="LiveId" clId="{561A808E-6293-4806-AC52-C22E3A8180E6}" dt="2021-11-07T04:44:41.837" v="2920" actId="1076"/>
          <ac:spMkLst>
            <pc:docMk/>
            <pc:sldMk cId="2671328441" sldId="256"/>
            <ac:spMk id="3" creationId="{53B72442-5F36-4B77-93A4-F6613EED7581}"/>
          </ac:spMkLst>
        </pc:spChg>
        <pc:spChg chg="add del">
          <ac:chgData name="Afiq Mansor" userId="cd7acac26b07d635" providerId="LiveId" clId="{561A808E-6293-4806-AC52-C22E3A8180E6}" dt="2021-11-07T04:42:09.953" v="2837"/>
          <ac:spMkLst>
            <pc:docMk/>
            <pc:sldMk cId="2671328441" sldId="256"/>
            <ac:spMk id="8" creationId="{78E1DCC1-CECF-49BB-97F0-2233B406D8E6}"/>
          </ac:spMkLst>
        </pc:spChg>
        <pc:spChg chg="add del">
          <ac:chgData name="Afiq Mansor" userId="cd7acac26b07d635" providerId="LiveId" clId="{561A808E-6293-4806-AC52-C22E3A8180E6}" dt="2021-11-07T04:42:09.953" v="2837"/>
          <ac:spMkLst>
            <pc:docMk/>
            <pc:sldMk cId="2671328441" sldId="256"/>
            <ac:spMk id="10" creationId="{3C7ABF58-EC6B-4932-8671-4BAEBDDF5053}"/>
          </ac:spMkLst>
        </pc:spChg>
        <pc:spChg chg="add del">
          <ac:chgData name="Afiq Mansor" userId="cd7acac26b07d635" providerId="LiveId" clId="{561A808E-6293-4806-AC52-C22E3A8180E6}" dt="2021-11-07T04:42:09.953" v="2837"/>
          <ac:spMkLst>
            <pc:docMk/>
            <pc:sldMk cId="2671328441" sldId="256"/>
            <ac:spMk id="12" creationId="{EB868EAF-CD67-49A7-8A32-BBC0EA412C4C}"/>
          </ac:spMkLst>
        </pc:spChg>
      </pc:sldChg>
      <pc:sldChg chg="modSp mod">
        <pc:chgData name="Afiq Mansor" userId="cd7acac26b07d635" providerId="LiveId" clId="{561A808E-6293-4806-AC52-C22E3A8180E6}" dt="2021-11-07T04:47:44.236" v="2973" actId="20577"/>
        <pc:sldMkLst>
          <pc:docMk/>
          <pc:sldMk cId="3254693713" sldId="257"/>
        </pc:sldMkLst>
        <pc:spChg chg="mod">
          <ac:chgData name="Afiq Mansor" userId="cd7acac26b07d635" providerId="LiveId" clId="{561A808E-6293-4806-AC52-C22E3A8180E6}" dt="2021-11-07T04:42:45.619" v="2847"/>
          <ac:spMkLst>
            <pc:docMk/>
            <pc:sldMk cId="3254693713" sldId="257"/>
            <ac:spMk id="2" creationId="{79D9954F-FBA9-4E44-BB04-D3AAFCBE4AFF}"/>
          </ac:spMkLst>
        </pc:spChg>
        <pc:spChg chg="mod">
          <ac:chgData name="Afiq Mansor" userId="cd7acac26b07d635" providerId="LiveId" clId="{561A808E-6293-4806-AC52-C22E3A8180E6}" dt="2021-11-07T04:47:44.236" v="2973" actId="20577"/>
          <ac:spMkLst>
            <pc:docMk/>
            <pc:sldMk cId="3254693713" sldId="257"/>
            <ac:spMk id="3" creationId="{53A802E7-CCED-4067-B58C-CCEA2CCA1FAC}"/>
          </ac:spMkLst>
        </pc:spChg>
      </pc:sldChg>
      <pc:sldChg chg="addSp modSp mod">
        <pc:chgData name="Afiq Mansor" userId="cd7acac26b07d635" providerId="LiveId" clId="{561A808E-6293-4806-AC52-C22E3A8180E6}" dt="2021-11-07T05:25:20.240" v="3284" actId="20577"/>
        <pc:sldMkLst>
          <pc:docMk/>
          <pc:sldMk cId="3322347222" sldId="258"/>
        </pc:sldMkLst>
        <pc:spChg chg="mod">
          <ac:chgData name="Afiq Mansor" userId="cd7acac26b07d635" providerId="LiveId" clId="{561A808E-6293-4806-AC52-C22E3A8180E6}" dt="2021-11-07T04:42:45.619" v="2847"/>
          <ac:spMkLst>
            <pc:docMk/>
            <pc:sldMk cId="3322347222" sldId="258"/>
            <ac:spMk id="2" creationId="{79D9954F-FBA9-4E44-BB04-D3AAFCBE4AFF}"/>
          </ac:spMkLst>
        </pc:spChg>
        <pc:spChg chg="mod">
          <ac:chgData name="Afiq Mansor" userId="cd7acac26b07d635" providerId="LiveId" clId="{561A808E-6293-4806-AC52-C22E3A8180E6}" dt="2021-11-07T05:25:20.240" v="3284" actId="20577"/>
          <ac:spMkLst>
            <pc:docMk/>
            <pc:sldMk cId="3322347222" sldId="258"/>
            <ac:spMk id="3" creationId="{53A802E7-CCED-4067-B58C-CCEA2CCA1FAC}"/>
          </ac:spMkLst>
        </pc:spChg>
        <pc:picChg chg="add mod">
          <ac:chgData name="Afiq Mansor" userId="cd7acac26b07d635" providerId="LiveId" clId="{561A808E-6293-4806-AC52-C22E3A8180E6}" dt="2021-11-07T05:20:27.041" v="3223" actId="1076"/>
          <ac:picMkLst>
            <pc:docMk/>
            <pc:sldMk cId="3322347222" sldId="258"/>
            <ac:picMk id="5" creationId="{F1B2B638-2CF1-4A12-B71F-8AF8962CE53C}"/>
          </ac:picMkLst>
        </pc:picChg>
      </pc:sldChg>
      <pc:sldChg chg="modSp mod">
        <pc:chgData name="Afiq Mansor" userId="cd7acac26b07d635" providerId="LiveId" clId="{561A808E-6293-4806-AC52-C22E3A8180E6}" dt="2021-11-07T05:07:19.454" v="3014" actId="14100"/>
        <pc:sldMkLst>
          <pc:docMk/>
          <pc:sldMk cId="2989822267" sldId="259"/>
        </pc:sldMkLst>
        <pc:spChg chg="mod">
          <ac:chgData name="Afiq Mansor" userId="cd7acac26b07d635" providerId="LiveId" clId="{561A808E-6293-4806-AC52-C22E3A8180E6}" dt="2021-11-07T04:42:45.619" v="2847"/>
          <ac:spMkLst>
            <pc:docMk/>
            <pc:sldMk cId="2989822267" sldId="259"/>
            <ac:spMk id="2" creationId="{79D9954F-FBA9-4E44-BB04-D3AAFCBE4AFF}"/>
          </ac:spMkLst>
        </pc:spChg>
        <pc:spChg chg="mod">
          <ac:chgData name="Afiq Mansor" userId="cd7acac26b07d635" providerId="LiveId" clId="{561A808E-6293-4806-AC52-C22E3A8180E6}" dt="2021-11-07T05:07:19.454" v="3014" actId="14100"/>
          <ac:spMkLst>
            <pc:docMk/>
            <pc:sldMk cId="2989822267" sldId="259"/>
            <ac:spMk id="3" creationId="{53A802E7-CCED-4067-B58C-CCEA2CCA1FAC}"/>
          </ac:spMkLst>
        </pc:spChg>
      </pc:sldChg>
      <pc:sldChg chg="modSp mod">
        <pc:chgData name="Afiq Mansor" userId="cd7acac26b07d635" providerId="LiveId" clId="{561A808E-6293-4806-AC52-C22E3A8180E6}" dt="2021-11-07T05:41:24.286" v="4120" actId="20577"/>
        <pc:sldMkLst>
          <pc:docMk/>
          <pc:sldMk cId="27285355" sldId="260"/>
        </pc:sldMkLst>
        <pc:spChg chg="mod">
          <ac:chgData name="Afiq Mansor" userId="cd7acac26b07d635" providerId="LiveId" clId="{561A808E-6293-4806-AC52-C22E3A8180E6}" dt="2021-11-07T04:42:45.619" v="2847"/>
          <ac:spMkLst>
            <pc:docMk/>
            <pc:sldMk cId="27285355" sldId="260"/>
            <ac:spMk id="2" creationId="{79D9954F-FBA9-4E44-BB04-D3AAFCBE4AFF}"/>
          </ac:spMkLst>
        </pc:spChg>
        <pc:spChg chg="mod">
          <ac:chgData name="Afiq Mansor" userId="cd7acac26b07d635" providerId="LiveId" clId="{561A808E-6293-4806-AC52-C22E3A8180E6}" dt="2021-11-07T05:41:24.286" v="4120" actId="20577"/>
          <ac:spMkLst>
            <pc:docMk/>
            <pc:sldMk cId="27285355" sldId="260"/>
            <ac:spMk id="3" creationId="{53A802E7-CCED-4067-B58C-CCEA2CCA1FAC}"/>
          </ac:spMkLst>
        </pc:spChg>
      </pc:sldChg>
      <pc:sldChg chg="addSp modSp add mod">
        <pc:chgData name="Afiq Mansor" userId="cd7acac26b07d635" providerId="LiveId" clId="{561A808E-6293-4806-AC52-C22E3A8180E6}" dt="2021-11-07T05:05:37.391" v="3001" actId="6549"/>
        <pc:sldMkLst>
          <pc:docMk/>
          <pc:sldMk cId="733901956" sldId="261"/>
        </pc:sldMkLst>
        <pc:spChg chg="mod">
          <ac:chgData name="Afiq Mansor" userId="cd7acac26b07d635" providerId="LiveId" clId="{561A808E-6293-4806-AC52-C22E3A8180E6}" dt="2021-11-07T04:42:45.619" v="2847"/>
          <ac:spMkLst>
            <pc:docMk/>
            <pc:sldMk cId="733901956" sldId="261"/>
            <ac:spMk id="2" creationId="{79D9954F-FBA9-4E44-BB04-D3AAFCBE4AFF}"/>
          </ac:spMkLst>
        </pc:spChg>
        <pc:spChg chg="mod">
          <ac:chgData name="Afiq Mansor" userId="cd7acac26b07d635" providerId="LiveId" clId="{561A808E-6293-4806-AC52-C22E3A8180E6}" dt="2021-11-07T05:05:37.391" v="3001" actId="6549"/>
          <ac:spMkLst>
            <pc:docMk/>
            <pc:sldMk cId="733901956" sldId="261"/>
            <ac:spMk id="3" creationId="{53A802E7-CCED-4067-B58C-CCEA2CCA1FAC}"/>
          </ac:spMkLst>
        </pc:spChg>
        <pc:picChg chg="add mod">
          <ac:chgData name="Afiq Mansor" userId="cd7acac26b07d635" providerId="LiveId" clId="{561A808E-6293-4806-AC52-C22E3A8180E6}" dt="2021-11-07T04:00:49.661" v="600" actId="1076"/>
          <ac:picMkLst>
            <pc:docMk/>
            <pc:sldMk cId="733901956" sldId="261"/>
            <ac:picMk id="5" creationId="{8B92A3E1-52E2-4433-9EC5-0384792DF6E7}"/>
          </ac:picMkLst>
        </pc:picChg>
        <pc:picChg chg="add mod">
          <ac:chgData name="Afiq Mansor" userId="cd7acac26b07d635" providerId="LiveId" clId="{561A808E-6293-4806-AC52-C22E3A8180E6}" dt="2021-11-07T04:00:57.519" v="602" actId="1076"/>
          <ac:picMkLst>
            <pc:docMk/>
            <pc:sldMk cId="733901956" sldId="261"/>
            <ac:picMk id="7" creationId="{20DA9DC4-8E4A-482A-92B7-29C6FBEFD61C}"/>
          </ac:picMkLst>
        </pc:picChg>
        <pc:picChg chg="add mod">
          <ac:chgData name="Afiq Mansor" userId="cd7acac26b07d635" providerId="LiveId" clId="{561A808E-6293-4806-AC52-C22E3A8180E6}" dt="2021-11-07T04:00:55.549" v="601" actId="1076"/>
          <ac:picMkLst>
            <pc:docMk/>
            <pc:sldMk cId="733901956" sldId="261"/>
            <ac:picMk id="9" creationId="{3AE5182A-7A59-4906-BE04-9E99ED356AD5}"/>
          </ac:picMkLst>
        </pc:picChg>
      </pc:sldChg>
      <pc:sldChg chg="addSp delSp modSp add mod ord">
        <pc:chgData name="Afiq Mansor" userId="cd7acac26b07d635" providerId="LiveId" clId="{561A808E-6293-4806-AC52-C22E3A8180E6}" dt="2021-11-07T04:46:47.341" v="2942" actId="1076"/>
        <pc:sldMkLst>
          <pc:docMk/>
          <pc:sldMk cId="39248014" sldId="262"/>
        </pc:sldMkLst>
        <pc:spChg chg="mod">
          <ac:chgData name="Afiq Mansor" userId="cd7acac26b07d635" providerId="LiveId" clId="{561A808E-6293-4806-AC52-C22E3A8180E6}" dt="2021-11-07T04:42:45.619" v="2847"/>
          <ac:spMkLst>
            <pc:docMk/>
            <pc:sldMk cId="39248014" sldId="262"/>
            <ac:spMk id="2" creationId="{79D9954F-FBA9-4E44-BB04-D3AAFCBE4AFF}"/>
          </ac:spMkLst>
        </pc:spChg>
        <pc:spChg chg="mod">
          <ac:chgData name="Afiq Mansor" userId="cd7acac26b07d635" providerId="LiveId" clId="{561A808E-6293-4806-AC52-C22E3A8180E6}" dt="2021-11-07T04:46:44.647" v="2941" actId="255"/>
          <ac:spMkLst>
            <pc:docMk/>
            <pc:sldMk cId="39248014" sldId="262"/>
            <ac:spMk id="3" creationId="{53A802E7-CCED-4067-B58C-CCEA2CCA1FAC}"/>
          </ac:spMkLst>
        </pc:spChg>
        <pc:picChg chg="del">
          <ac:chgData name="Afiq Mansor" userId="cd7acac26b07d635" providerId="LiveId" clId="{561A808E-6293-4806-AC52-C22E3A8180E6}" dt="2021-11-07T04:02:37.450" v="623" actId="478"/>
          <ac:picMkLst>
            <pc:docMk/>
            <pc:sldMk cId="39248014" sldId="262"/>
            <ac:picMk id="5" creationId="{F1B2B638-2CF1-4A12-B71F-8AF8962CE53C}"/>
          </ac:picMkLst>
        </pc:picChg>
        <pc:picChg chg="add mod">
          <ac:chgData name="Afiq Mansor" userId="cd7acac26b07d635" providerId="LiveId" clId="{561A808E-6293-4806-AC52-C22E3A8180E6}" dt="2021-11-07T04:46:47.341" v="2942" actId="1076"/>
          <ac:picMkLst>
            <pc:docMk/>
            <pc:sldMk cId="39248014" sldId="262"/>
            <ac:picMk id="6" creationId="{03AE0B50-458A-45EB-9B1C-49F6971EFDEB}"/>
          </ac:picMkLst>
        </pc:picChg>
      </pc:sldChg>
      <pc:sldChg chg="modSp add mod ord">
        <pc:chgData name="Afiq Mansor" userId="cd7acac26b07d635" providerId="LiveId" clId="{561A808E-6293-4806-AC52-C22E3A8180E6}" dt="2021-11-07T05:34:38.351" v="3801" actId="20577"/>
        <pc:sldMkLst>
          <pc:docMk/>
          <pc:sldMk cId="2658205586" sldId="263"/>
        </pc:sldMkLst>
        <pc:spChg chg="mod">
          <ac:chgData name="Afiq Mansor" userId="cd7acac26b07d635" providerId="LiveId" clId="{561A808E-6293-4806-AC52-C22E3A8180E6}" dt="2021-11-07T04:42:45.619" v="2847"/>
          <ac:spMkLst>
            <pc:docMk/>
            <pc:sldMk cId="2658205586" sldId="263"/>
            <ac:spMk id="2" creationId="{79D9954F-FBA9-4E44-BB04-D3AAFCBE4AFF}"/>
          </ac:spMkLst>
        </pc:spChg>
        <pc:spChg chg="mod">
          <ac:chgData name="Afiq Mansor" userId="cd7acac26b07d635" providerId="LiveId" clId="{561A808E-6293-4806-AC52-C22E3A8180E6}" dt="2021-11-07T05:34:38.351" v="3801" actId="20577"/>
          <ac:spMkLst>
            <pc:docMk/>
            <pc:sldMk cId="2658205586" sldId="263"/>
            <ac:spMk id="3" creationId="{53A802E7-CCED-4067-B58C-CCEA2CCA1FAC}"/>
          </ac:spMkLst>
        </pc:spChg>
      </pc:sldChg>
      <pc:sldChg chg="modSp add mod">
        <pc:chgData name="Afiq Mansor" userId="cd7acac26b07d635" providerId="LiveId" clId="{561A808E-6293-4806-AC52-C22E3A8180E6}" dt="2021-11-07T05:37:22.778" v="4103" actId="20577"/>
        <pc:sldMkLst>
          <pc:docMk/>
          <pc:sldMk cId="1227375069" sldId="264"/>
        </pc:sldMkLst>
        <pc:spChg chg="mod">
          <ac:chgData name="Afiq Mansor" userId="cd7acac26b07d635" providerId="LiveId" clId="{561A808E-6293-4806-AC52-C22E3A8180E6}" dt="2021-11-07T04:42:45.619" v="2847"/>
          <ac:spMkLst>
            <pc:docMk/>
            <pc:sldMk cId="1227375069" sldId="264"/>
            <ac:spMk id="2" creationId="{79D9954F-FBA9-4E44-BB04-D3AAFCBE4AFF}"/>
          </ac:spMkLst>
        </pc:spChg>
        <pc:spChg chg="mod">
          <ac:chgData name="Afiq Mansor" userId="cd7acac26b07d635" providerId="LiveId" clId="{561A808E-6293-4806-AC52-C22E3A8180E6}" dt="2021-11-07T05:37:22.778" v="4103" actId="20577"/>
          <ac:spMkLst>
            <pc:docMk/>
            <pc:sldMk cId="1227375069" sldId="264"/>
            <ac:spMk id="3" creationId="{53A802E7-CCED-4067-B58C-CCEA2CCA1FAC}"/>
          </ac:spMkLst>
        </pc:spChg>
      </pc:sldChg>
      <pc:sldChg chg="modSp add mod">
        <pc:chgData name="Afiq Mansor" userId="cd7acac26b07d635" providerId="LiveId" clId="{561A808E-6293-4806-AC52-C22E3A8180E6}" dt="2021-11-07T04:48:27.911" v="2985" actId="255"/>
        <pc:sldMkLst>
          <pc:docMk/>
          <pc:sldMk cId="4143652410" sldId="265"/>
        </pc:sldMkLst>
        <pc:spChg chg="mod">
          <ac:chgData name="Afiq Mansor" userId="cd7acac26b07d635" providerId="LiveId" clId="{561A808E-6293-4806-AC52-C22E3A8180E6}" dt="2021-11-07T04:42:45.619" v="2847"/>
          <ac:spMkLst>
            <pc:docMk/>
            <pc:sldMk cId="4143652410" sldId="265"/>
            <ac:spMk id="2" creationId="{79D9954F-FBA9-4E44-BB04-D3AAFCBE4AFF}"/>
          </ac:spMkLst>
        </pc:spChg>
        <pc:spChg chg="mod">
          <ac:chgData name="Afiq Mansor" userId="cd7acac26b07d635" providerId="LiveId" clId="{561A808E-6293-4806-AC52-C22E3A8180E6}" dt="2021-11-07T04:48:27.911" v="2985" actId="255"/>
          <ac:spMkLst>
            <pc:docMk/>
            <pc:sldMk cId="4143652410" sldId="265"/>
            <ac:spMk id="3" creationId="{53A802E7-CCED-4067-B58C-CCEA2CCA1FAC}"/>
          </ac:spMkLst>
        </pc:spChg>
      </pc:sldChg>
      <pc:sldChg chg="modSp add mod">
        <pc:chgData name="Afiq Mansor" userId="cd7acac26b07d635" providerId="LiveId" clId="{561A808E-6293-4806-AC52-C22E3A8180E6}" dt="2021-11-07T04:48:44.163" v="2990" actId="20577"/>
        <pc:sldMkLst>
          <pc:docMk/>
          <pc:sldMk cId="3690967321" sldId="266"/>
        </pc:sldMkLst>
        <pc:spChg chg="mod">
          <ac:chgData name="Afiq Mansor" userId="cd7acac26b07d635" providerId="LiveId" clId="{561A808E-6293-4806-AC52-C22E3A8180E6}" dt="2021-11-07T04:42:45.619" v="2847"/>
          <ac:spMkLst>
            <pc:docMk/>
            <pc:sldMk cId="3690967321" sldId="266"/>
            <ac:spMk id="2" creationId="{79D9954F-FBA9-4E44-BB04-D3AAFCBE4AFF}"/>
          </ac:spMkLst>
        </pc:spChg>
        <pc:spChg chg="mod">
          <ac:chgData name="Afiq Mansor" userId="cd7acac26b07d635" providerId="LiveId" clId="{561A808E-6293-4806-AC52-C22E3A8180E6}" dt="2021-11-07T04:48:44.163" v="2990" actId="20577"/>
          <ac:spMkLst>
            <pc:docMk/>
            <pc:sldMk cId="3690967321" sldId="266"/>
            <ac:spMk id="3" creationId="{53A802E7-CCED-4067-B58C-CCEA2CCA1FAC}"/>
          </ac:spMkLst>
        </pc:spChg>
      </pc:sldChg>
      <pc:sldChg chg="add del">
        <pc:chgData name="Afiq Mansor" userId="cd7acac26b07d635" providerId="LiveId" clId="{561A808E-6293-4806-AC52-C22E3A8180E6}" dt="2021-11-07T04:37:13.269" v="2748" actId="2890"/>
        <pc:sldMkLst>
          <pc:docMk/>
          <pc:sldMk cId="3542182323" sldId="267"/>
        </pc:sldMkLst>
      </pc:sldChg>
      <pc:sldChg chg="addSp delSp modSp new mod setBg modClrScheme addAnim modAnim chgLayout">
        <pc:chgData name="Afiq Mansor" userId="cd7acac26b07d635" providerId="LiveId" clId="{561A808E-6293-4806-AC52-C22E3A8180E6}" dt="2021-11-07T04:49:36.168" v="3000"/>
        <pc:sldMkLst>
          <pc:docMk/>
          <pc:sldMk cId="3547248401" sldId="267"/>
        </pc:sldMkLst>
        <pc:spChg chg="del mod ord">
          <ac:chgData name="Afiq Mansor" userId="cd7acac26b07d635" providerId="LiveId" clId="{561A808E-6293-4806-AC52-C22E3A8180E6}" dt="2021-11-07T04:37:24.842" v="2750" actId="700"/>
          <ac:spMkLst>
            <pc:docMk/>
            <pc:sldMk cId="3547248401" sldId="267"/>
            <ac:spMk id="2" creationId="{BBCE253A-69B9-4D10-8904-C29A96F54704}"/>
          </ac:spMkLst>
        </pc:spChg>
        <pc:spChg chg="del mod ord">
          <ac:chgData name="Afiq Mansor" userId="cd7acac26b07d635" providerId="LiveId" clId="{561A808E-6293-4806-AC52-C22E3A8180E6}" dt="2021-11-07T04:37:24.842" v="2750" actId="700"/>
          <ac:spMkLst>
            <pc:docMk/>
            <pc:sldMk cId="3547248401" sldId="267"/>
            <ac:spMk id="3" creationId="{27C568B2-4F39-4CE3-977B-7C16ED68801E}"/>
          </ac:spMkLst>
        </pc:spChg>
        <pc:spChg chg="add mod ord">
          <ac:chgData name="Afiq Mansor" userId="cd7acac26b07d635" providerId="LiveId" clId="{561A808E-6293-4806-AC52-C22E3A8180E6}" dt="2021-11-07T04:49:13.020" v="2996" actId="26606"/>
          <ac:spMkLst>
            <pc:docMk/>
            <pc:sldMk cId="3547248401" sldId="267"/>
            <ac:spMk id="4" creationId="{29966DD9-590F-4B92-A9A4-55C0328466C5}"/>
          </ac:spMkLst>
        </pc:spChg>
        <pc:spChg chg="add del mod ord">
          <ac:chgData name="Afiq Mansor" userId="cd7acac26b07d635" providerId="LiveId" clId="{561A808E-6293-4806-AC52-C22E3A8180E6}" dt="2021-11-07T04:49:05.503" v="2995" actId="700"/>
          <ac:spMkLst>
            <pc:docMk/>
            <pc:sldMk cId="3547248401" sldId="267"/>
            <ac:spMk id="5" creationId="{0F4E01B5-671E-40B6-959C-36878DDF716B}"/>
          </ac:spMkLst>
        </pc:spChg>
        <pc:spChg chg="add mod ord">
          <ac:chgData name="Afiq Mansor" userId="cd7acac26b07d635" providerId="LiveId" clId="{561A808E-6293-4806-AC52-C22E3A8180E6}" dt="2021-11-07T04:49:13.020" v="2996" actId="26606"/>
          <ac:spMkLst>
            <pc:docMk/>
            <pc:sldMk cId="3547248401" sldId="267"/>
            <ac:spMk id="6" creationId="{3FE79361-134F-4091-A45D-DF54C4439F5F}"/>
          </ac:spMkLst>
        </pc:spChg>
        <pc:spChg chg="add">
          <ac:chgData name="Afiq Mansor" userId="cd7acac26b07d635" providerId="LiveId" clId="{561A808E-6293-4806-AC52-C22E3A8180E6}" dt="2021-11-07T04:49:13.020" v="2996" actId="26606"/>
          <ac:spMkLst>
            <pc:docMk/>
            <pc:sldMk cId="3547248401" sldId="267"/>
            <ac:spMk id="13" creationId="{AE220058-3FCE-496E-ADF2-D8A6961F39F6}"/>
          </ac:spMkLst>
        </pc:spChg>
        <pc:spChg chg="add">
          <ac:chgData name="Afiq Mansor" userId="cd7acac26b07d635" providerId="LiveId" clId="{561A808E-6293-4806-AC52-C22E3A8180E6}" dt="2021-11-07T04:49:13.020" v="2996" actId="26606"/>
          <ac:spMkLst>
            <pc:docMk/>
            <pc:sldMk cId="3547248401" sldId="267"/>
            <ac:spMk id="17" creationId="{3E9C5090-7D25-41E3-A6D3-CCAEE505E785}"/>
          </ac:spMkLst>
        </pc:spChg>
        <pc:spChg chg="add">
          <ac:chgData name="Afiq Mansor" userId="cd7acac26b07d635" providerId="LiveId" clId="{561A808E-6293-4806-AC52-C22E3A8180E6}" dt="2021-11-07T04:49:13.020" v="2996" actId="26606"/>
          <ac:spMkLst>
            <pc:docMk/>
            <pc:sldMk cId="3547248401" sldId="267"/>
            <ac:spMk id="19" creationId="{11BF8809-0DAC-41E5-A212-ACB4A01BE95B}"/>
          </ac:spMkLst>
        </pc:spChg>
        <pc:picChg chg="add">
          <ac:chgData name="Afiq Mansor" userId="cd7acac26b07d635" providerId="LiveId" clId="{561A808E-6293-4806-AC52-C22E3A8180E6}" dt="2021-11-07T04:49:13.020" v="2996" actId="26606"/>
          <ac:picMkLst>
            <pc:docMk/>
            <pc:sldMk cId="3547248401" sldId="267"/>
            <ac:picMk id="10" creationId="{01AC6286-297C-47BA-8079-BC36AC3F66EB}"/>
          </ac:picMkLst>
        </pc:picChg>
        <pc:cxnChg chg="add">
          <ac:chgData name="Afiq Mansor" userId="cd7acac26b07d635" providerId="LiveId" clId="{561A808E-6293-4806-AC52-C22E3A8180E6}" dt="2021-11-07T04:49:13.020" v="2996" actId="26606"/>
          <ac:cxnSpMkLst>
            <pc:docMk/>
            <pc:sldMk cId="3547248401" sldId="267"/>
            <ac:cxnSpMk id="15" creationId="{E193F809-7E50-4AAD-8E26-878207931CB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7FBEC0-90E6-4CAE-87C5-0C52DDD3600C}" type="datetimeFigureOut">
              <a:rPr lang="en-SG" smtClean="0"/>
              <a:t>7/11/2021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FA5D18-958A-4BB0-B4F9-937C01493A35}"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3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FBEC0-90E6-4CAE-87C5-0C52DDD3600C}" type="datetimeFigureOut">
              <a:rPr lang="en-SG" smtClean="0"/>
              <a:t>7/11/2021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212336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FBEC0-90E6-4CAE-87C5-0C52DDD3600C}" type="datetimeFigureOut">
              <a:rPr lang="en-SG" smtClean="0"/>
              <a:t>7/11/2021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112578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FBEC0-90E6-4CAE-87C5-0C52DDD3600C}" type="datetimeFigureOut">
              <a:rPr lang="en-SG" smtClean="0"/>
              <a:t>7/11/2021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273518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FBEC0-90E6-4CAE-87C5-0C52DDD3600C}" type="datetimeFigureOut">
              <a:rPr lang="en-SG" smtClean="0"/>
              <a:t>7/11/2021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FA5D18-958A-4BB0-B4F9-937C01493A35}"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5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FBEC0-90E6-4CAE-87C5-0C52DDD3600C}" type="datetimeFigureOut">
              <a:rPr lang="en-SG" smtClean="0"/>
              <a:t>7/11/2021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389113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7FBEC0-90E6-4CAE-87C5-0C52DDD3600C}" type="datetimeFigureOut">
              <a:rPr lang="en-SG" smtClean="0"/>
              <a:t>7/11/2021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9225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7FBEC0-90E6-4CAE-87C5-0C52DDD3600C}" type="datetimeFigureOut">
              <a:rPr lang="en-SG" smtClean="0"/>
              <a:t>7/11/2021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248690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7FBEC0-90E6-4CAE-87C5-0C52DDD3600C}" type="datetimeFigureOut">
              <a:rPr lang="en-SG" smtClean="0"/>
              <a:t>7/11/2021</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449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7FBEC0-90E6-4CAE-87C5-0C52DDD3600C}" type="datetimeFigureOut">
              <a:rPr lang="en-SG" smtClean="0"/>
              <a:t>7/11/2021</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FA5D18-958A-4BB0-B4F9-937C01493A35}" type="slidenum">
              <a:rPr lang="en-SG" smtClean="0"/>
              <a:t>‹#›</a:t>
            </a:fld>
            <a:endParaRPr lang="en-SG"/>
          </a:p>
        </p:txBody>
      </p:sp>
    </p:spTree>
    <p:extLst>
      <p:ext uri="{BB962C8B-B14F-4D97-AF65-F5344CB8AC3E}">
        <p14:creationId xmlns:p14="http://schemas.microsoft.com/office/powerpoint/2010/main" val="251229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FBEC0-90E6-4CAE-87C5-0C52DDD3600C}" type="datetimeFigureOut">
              <a:rPr lang="en-SG" smtClean="0"/>
              <a:t>7/11/2021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FA5D18-958A-4BB0-B4F9-937C01493A35}" type="slidenum">
              <a:rPr lang="en-SG" smtClean="0"/>
              <a:t>‹#›</a:t>
            </a:fld>
            <a:endParaRPr lang="en-SG"/>
          </a:p>
        </p:txBody>
      </p:sp>
    </p:spTree>
    <p:extLst>
      <p:ext uri="{BB962C8B-B14F-4D97-AF65-F5344CB8AC3E}">
        <p14:creationId xmlns:p14="http://schemas.microsoft.com/office/powerpoint/2010/main" val="3061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7FBEC0-90E6-4CAE-87C5-0C52DDD3600C}" type="datetimeFigureOut">
              <a:rPr lang="en-SG" smtClean="0"/>
              <a:t>7/11/2021</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FA5D18-958A-4BB0-B4F9-937C01493A35}"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06493"/>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co.org/new_historical.asp?section=Statistics" TargetMode="External"/><Relationship Id="rId2" Type="http://schemas.openxmlformats.org/officeDocument/2006/relationships/hyperlink" Target="https://www.kaggle.com/yamaerenay/ico-coffee-dataset-worldwide?select=indicator-prices.csv" TargetMode="External"/><Relationship Id="rId1" Type="http://schemas.openxmlformats.org/officeDocument/2006/relationships/slideLayout" Target="../slideLayouts/slideLayout2.xml"/><Relationship Id="rId4" Type="http://schemas.openxmlformats.org/officeDocument/2006/relationships/hyperlink" Target="https://www.flatic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co.org/new_historical.asp?section=Statistics" TargetMode="External"/><Relationship Id="rId2" Type="http://schemas.openxmlformats.org/officeDocument/2006/relationships/hyperlink" Target="https://www.kaggle.com/yamaerenay/ico-coffee-dataset-worldwide?select=indicator-prices.csv"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7086-22FF-4577-92B0-5386793312A7}"/>
              </a:ext>
            </a:extLst>
          </p:cNvPr>
          <p:cNvSpPr>
            <a:spLocks noGrp="1"/>
          </p:cNvSpPr>
          <p:nvPr>
            <p:ph type="ctrTitle"/>
          </p:nvPr>
        </p:nvSpPr>
        <p:spPr>
          <a:xfrm>
            <a:off x="1261872" y="368300"/>
            <a:ext cx="8263128" cy="4470399"/>
          </a:xfrm>
          <a:noFill/>
        </p:spPr>
        <p:txBody>
          <a:bodyPr anchor="ctr">
            <a:normAutofit/>
          </a:bodyPr>
          <a:lstStyle/>
          <a:p>
            <a:r>
              <a:rPr lang="en-SG" sz="5400">
                <a:solidFill>
                  <a:srgbClr val="FFFFFF"/>
                </a:solidFill>
              </a:rPr>
              <a:t>Individual Project</a:t>
            </a:r>
          </a:p>
        </p:txBody>
      </p:sp>
      <p:sp>
        <p:nvSpPr>
          <p:cNvPr id="3" name="Subtitle 2">
            <a:extLst>
              <a:ext uri="{FF2B5EF4-FFF2-40B4-BE49-F238E27FC236}">
                <a16:creationId xmlns:a16="http://schemas.microsoft.com/office/drawing/2014/main" id="{53B72442-5F36-4B77-93A4-F6613EED7581}"/>
              </a:ext>
            </a:extLst>
          </p:cNvPr>
          <p:cNvSpPr>
            <a:spLocks noGrp="1"/>
          </p:cNvSpPr>
          <p:nvPr>
            <p:ph type="subTitle" idx="1"/>
          </p:nvPr>
        </p:nvSpPr>
        <p:spPr>
          <a:xfrm>
            <a:off x="1261872" y="2980671"/>
            <a:ext cx="9418320" cy="896658"/>
          </a:xfrm>
        </p:spPr>
        <p:txBody>
          <a:bodyPr anchor="ctr">
            <a:normAutofit/>
          </a:bodyPr>
          <a:lstStyle/>
          <a:p>
            <a:r>
              <a:rPr lang="en-SG" sz="2800" dirty="0">
                <a:solidFill>
                  <a:schemeClr val="bg1"/>
                </a:solidFill>
              </a:rPr>
              <a:t>SDBDA 10233443E T01 Muhammad Afiq Bin Mohamad Mansor</a:t>
            </a:r>
          </a:p>
        </p:txBody>
      </p:sp>
    </p:spTree>
    <p:extLst>
      <p:ext uri="{BB962C8B-B14F-4D97-AF65-F5344CB8AC3E}">
        <p14:creationId xmlns:p14="http://schemas.microsoft.com/office/powerpoint/2010/main" val="267132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normAutofit/>
          </a:bodyPr>
          <a:lstStyle/>
          <a:p>
            <a:r>
              <a:rPr lang="en-SG" sz="4000" dirty="0"/>
              <a:t>Tableau Features Used – Dashboard 2 Continued</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pPr>
              <a:buFont typeface="Arial" panose="020B0604020202020204" pitchFamily="34" charset="0"/>
              <a:buChar char="•"/>
            </a:pPr>
            <a:r>
              <a:rPr lang="en-SG" sz="2400" dirty="0"/>
              <a:t> Icons – Icons with filter function to filter respective graph when click on icon.</a:t>
            </a:r>
          </a:p>
          <a:p>
            <a:pPr>
              <a:buFont typeface="Arial" panose="020B0604020202020204" pitchFamily="34" charset="0"/>
              <a:buChar char="•"/>
            </a:pPr>
            <a:r>
              <a:rPr lang="en-SG" sz="2400" dirty="0"/>
              <a:t> Average Lines.</a:t>
            </a:r>
          </a:p>
          <a:p>
            <a:pPr>
              <a:buFont typeface="Arial" panose="020B0604020202020204" pitchFamily="34" charset="0"/>
              <a:buChar char="•"/>
            </a:pPr>
            <a:r>
              <a:rPr lang="en-SG" sz="2400" dirty="0"/>
              <a:t> Dashboard action – To go to Dashboard 1.</a:t>
            </a:r>
          </a:p>
          <a:p>
            <a:endParaRPr lang="en-SG" dirty="0"/>
          </a:p>
        </p:txBody>
      </p:sp>
    </p:spTree>
    <p:extLst>
      <p:ext uri="{BB962C8B-B14F-4D97-AF65-F5344CB8AC3E}">
        <p14:creationId xmlns:p14="http://schemas.microsoft.com/office/powerpoint/2010/main" val="369096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Sources/ Citation</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lstStyle/>
          <a:p>
            <a:pPr>
              <a:buFont typeface="Arial" panose="020B0604020202020204" pitchFamily="34" charset="0"/>
              <a:buChar char="•"/>
            </a:pPr>
            <a:r>
              <a:rPr lang="en-SG" dirty="0"/>
              <a:t> </a:t>
            </a:r>
            <a:r>
              <a:rPr lang="en-SG" sz="2400" dirty="0"/>
              <a:t>Data source International Coffee Organisation (ICO) Coffee Dataset obtained from kaggle.com. (</a:t>
            </a:r>
            <a:r>
              <a:rPr lang="en-SG" sz="2400" dirty="0">
                <a:hlinkClick r:id="rId2"/>
              </a:rPr>
              <a:t>ICO Coffee Dataset (Worldwide) | Kaggle</a:t>
            </a:r>
            <a:r>
              <a:rPr lang="en-SG" sz="2400" dirty="0"/>
              <a:t>)</a:t>
            </a:r>
          </a:p>
          <a:p>
            <a:pPr>
              <a:buFont typeface="Arial" panose="020B0604020202020204" pitchFamily="34" charset="0"/>
              <a:buChar char="•"/>
            </a:pPr>
            <a:r>
              <a:rPr lang="en-SG" sz="2400" dirty="0"/>
              <a:t> Patching of some missing data points are obtained from ICO.org. </a:t>
            </a:r>
            <a:r>
              <a:rPr lang="en-US" sz="2400" dirty="0">
                <a:hlinkClick r:id="rId3"/>
              </a:rPr>
              <a:t>International Coffee Organization - Historical Data on the Global Coffee Trade (ico.org)</a:t>
            </a:r>
            <a:endParaRPr lang="en-SG" sz="2400" dirty="0"/>
          </a:p>
          <a:p>
            <a:pPr>
              <a:buFont typeface="Arial" panose="020B0604020202020204" pitchFamily="34" charset="0"/>
              <a:buChar char="•"/>
            </a:pPr>
            <a:r>
              <a:rPr lang="en-SG" sz="2400" dirty="0"/>
              <a:t> All Icons are from </a:t>
            </a:r>
            <a:r>
              <a:rPr lang="en-US" sz="2400" dirty="0">
                <a:hlinkClick r:id="rId4"/>
              </a:rPr>
              <a:t>Free Vector Icons and Stickers - PNG, SVG, EPS, PSD and CSS (flaticon.com)</a:t>
            </a:r>
            <a:endParaRPr lang="en-SG" sz="2400" dirty="0"/>
          </a:p>
        </p:txBody>
      </p:sp>
    </p:spTree>
    <p:extLst>
      <p:ext uri="{BB962C8B-B14F-4D97-AF65-F5344CB8AC3E}">
        <p14:creationId xmlns:p14="http://schemas.microsoft.com/office/powerpoint/2010/main" val="2728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9966DD9-590F-4B92-A9A4-55C0328466C5}"/>
              </a:ext>
            </a:extLst>
          </p:cNvPr>
          <p:cNvSpPr>
            <a:spLocks noGrp="1"/>
          </p:cNvSpPr>
          <p:nvPr>
            <p:ph type="ctrTitle"/>
          </p:nvPr>
        </p:nvSpPr>
        <p:spPr>
          <a:xfrm>
            <a:off x="3836504" y="758952"/>
            <a:ext cx="7319175" cy="3566160"/>
          </a:xfrm>
        </p:spPr>
        <p:txBody>
          <a:bodyPr>
            <a:normAutofit/>
          </a:bodyPr>
          <a:lstStyle/>
          <a:p>
            <a:r>
              <a:rPr lang="en-SG" dirty="0"/>
              <a:t>Thank you</a:t>
            </a:r>
            <a:endParaRPr lang="en-SG"/>
          </a:p>
        </p:txBody>
      </p:sp>
      <p:sp>
        <p:nvSpPr>
          <p:cNvPr id="6" name="Subtitle 5">
            <a:extLst>
              <a:ext uri="{FF2B5EF4-FFF2-40B4-BE49-F238E27FC236}">
                <a16:creationId xmlns:a16="http://schemas.microsoft.com/office/drawing/2014/main" id="{3FE79361-134F-4091-A45D-DF54C4439F5F}"/>
              </a:ext>
            </a:extLst>
          </p:cNvPr>
          <p:cNvSpPr>
            <a:spLocks noGrp="1"/>
          </p:cNvSpPr>
          <p:nvPr>
            <p:ph type="subTitle" idx="1"/>
          </p:nvPr>
        </p:nvSpPr>
        <p:spPr>
          <a:xfrm>
            <a:off x="3836504" y="4455620"/>
            <a:ext cx="7321946" cy="1143000"/>
          </a:xfrm>
        </p:spPr>
        <p:txBody>
          <a:bodyPr>
            <a:normAutofit/>
          </a:bodyPr>
          <a:lstStyle/>
          <a:p>
            <a:endParaRPr lang="en-SG"/>
          </a:p>
        </p:txBody>
      </p:sp>
      <p:pic>
        <p:nvPicPr>
          <p:cNvPr id="10" name="Graphic 9" descr="Smiling Face with No Fill">
            <a:extLst>
              <a:ext uri="{FF2B5EF4-FFF2-40B4-BE49-F238E27FC236}">
                <a16:creationId xmlns:a16="http://schemas.microsoft.com/office/drawing/2014/main" id="{01AC6286-297C-47BA-8079-BC36AC3F66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7" name="Rectangle 16">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724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Business Problem</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r>
              <a:rPr lang="en-SG" sz="2400" dirty="0"/>
              <a:t>Main Problem 1: What are the trends in the Coffee Market.</a:t>
            </a:r>
          </a:p>
          <a:p>
            <a:r>
              <a:rPr lang="en-SG" sz="2400" dirty="0"/>
              <a:t>Main Problem 2:  What are the trends of Price and Cost in the Coffee Market.</a:t>
            </a:r>
          </a:p>
          <a:p>
            <a:r>
              <a:rPr lang="en-SG" sz="2400" dirty="0"/>
              <a:t>Objectives: The objectives of the Business Problem is to analyse who are the major exporters and importers of Coffee in a global scale and also gain an insight on the prices and costs involved in the Coffee Market from 2008 to 2018.</a:t>
            </a:r>
          </a:p>
        </p:txBody>
      </p:sp>
    </p:spTree>
    <p:extLst>
      <p:ext uri="{BB962C8B-B14F-4D97-AF65-F5344CB8AC3E}">
        <p14:creationId xmlns:p14="http://schemas.microsoft.com/office/powerpoint/2010/main" val="325469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pPr>
              <a:buFont typeface="Arial" panose="020B0604020202020204" pitchFamily="34" charset="0"/>
              <a:buChar char="•"/>
            </a:pPr>
            <a:r>
              <a:rPr lang="en-SG" sz="2400" dirty="0"/>
              <a:t> The Data used is International Coffee Organisation (ICO) Coffee Dataset obtained from kaggle.com. (</a:t>
            </a:r>
            <a:r>
              <a:rPr lang="en-SG" sz="2400" dirty="0">
                <a:hlinkClick r:id="rId2"/>
              </a:rPr>
              <a:t>ICO Coffee Dataset (Worldwide) | Kaggle</a:t>
            </a:r>
            <a:r>
              <a:rPr lang="en-SG" sz="2400" dirty="0"/>
              <a:t>)</a:t>
            </a:r>
          </a:p>
          <a:p>
            <a:pPr>
              <a:buFont typeface="Arial" panose="020B0604020202020204" pitchFamily="34" charset="0"/>
              <a:buChar char="•"/>
            </a:pPr>
            <a:r>
              <a:rPr lang="en-SG" sz="2400" dirty="0"/>
              <a:t> Data came in different excel sheets with 1 parameter per sheet.</a:t>
            </a:r>
          </a:p>
          <a:p>
            <a:pPr>
              <a:buFont typeface="Arial" panose="020B0604020202020204" pitchFamily="34" charset="0"/>
              <a:buChar char="•"/>
            </a:pPr>
            <a:r>
              <a:rPr lang="en-SG" sz="2400" dirty="0"/>
              <a:t> Some sheets had some missing data entries. Missing data was looked up and obtained/ patched from original source, ICO.org. </a:t>
            </a:r>
            <a:r>
              <a:rPr lang="en-US" sz="2000" dirty="0">
                <a:hlinkClick r:id="rId3"/>
              </a:rPr>
              <a:t>International Coffee Organization - Historical Data on the Global Coffee Trade (ico.org)</a:t>
            </a:r>
            <a:r>
              <a:rPr lang="en-US" sz="2000" dirty="0"/>
              <a:t>.</a:t>
            </a:r>
            <a:endParaRPr lang="en-SG" sz="2400" dirty="0"/>
          </a:p>
        </p:txBody>
      </p:sp>
      <p:pic>
        <p:nvPicPr>
          <p:cNvPr id="5" name="Picture 4">
            <a:extLst>
              <a:ext uri="{FF2B5EF4-FFF2-40B4-BE49-F238E27FC236}">
                <a16:creationId xmlns:a16="http://schemas.microsoft.com/office/drawing/2014/main" id="{F1B2B638-2CF1-4A12-B71F-8AF8962CE53C}"/>
              </a:ext>
            </a:extLst>
          </p:cNvPr>
          <p:cNvPicPr>
            <a:picLocks noChangeAspect="1"/>
          </p:cNvPicPr>
          <p:nvPr/>
        </p:nvPicPr>
        <p:blipFill>
          <a:blip r:embed="rId4"/>
          <a:stretch>
            <a:fillRect/>
          </a:stretch>
        </p:blipFill>
        <p:spPr>
          <a:xfrm>
            <a:off x="2786213" y="4222848"/>
            <a:ext cx="6619574" cy="2635152"/>
          </a:xfrm>
          <a:prstGeom prst="rect">
            <a:avLst/>
          </a:prstGeom>
          <a:ln>
            <a:solidFill>
              <a:srgbClr val="0070C0"/>
            </a:solidFill>
          </a:ln>
        </p:spPr>
      </p:pic>
    </p:spTree>
    <p:extLst>
      <p:ext uri="{BB962C8B-B14F-4D97-AF65-F5344CB8AC3E}">
        <p14:creationId xmlns:p14="http://schemas.microsoft.com/office/powerpoint/2010/main" val="332234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pPr>
              <a:buFont typeface="Arial" panose="020B0604020202020204" pitchFamily="34" charset="0"/>
              <a:buChar char="•"/>
            </a:pPr>
            <a:r>
              <a:rPr lang="en-SG" sz="2200" dirty="0"/>
              <a:t> </a:t>
            </a:r>
            <a:r>
              <a:rPr lang="en-SG" dirty="0"/>
              <a:t>Combined all data into 1 excel sheet ‘Country Coffee Data’ (VLOOKUP, MATCH excel functions).</a:t>
            </a:r>
          </a:p>
          <a:p>
            <a:pPr>
              <a:buFont typeface="Arial" panose="020B0604020202020204" pitchFamily="34" charset="0"/>
              <a:buChar char="•"/>
            </a:pPr>
            <a:r>
              <a:rPr lang="en-SG" dirty="0"/>
              <a:t> A second sheet ‘Average Price By Coffee Type’ breaks down Coffee prices by type.</a:t>
            </a:r>
          </a:p>
          <a:p>
            <a:pPr>
              <a:buFont typeface="Arial" panose="020B0604020202020204" pitchFamily="34" charset="0"/>
              <a:buChar char="•"/>
            </a:pPr>
            <a:r>
              <a:rPr lang="en-SG" dirty="0"/>
              <a:t> Inserted units as per information page on kaggle.com.</a:t>
            </a:r>
          </a:p>
          <a:p>
            <a:pPr>
              <a:buFont typeface="Arial" panose="020B0604020202020204" pitchFamily="34" charset="0"/>
              <a:buChar char="•"/>
            </a:pPr>
            <a:r>
              <a:rPr lang="en-SG" dirty="0"/>
              <a:t> Filled in respective continents of listed countries.</a:t>
            </a:r>
          </a:p>
        </p:txBody>
      </p:sp>
      <p:pic>
        <p:nvPicPr>
          <p:cNvPr id="5" name="Picture 4">
            <a:extLst>
              <a:ext uri="{FF2B5EF4-FFF2-40B4-BE49-F238E27FC236}">
                <a16:creationId xmlns:a16="http://schemas.microsoft.com/office/drawing/2014/main" id="{8B92A3E1-52E2-4433-9EC5-0384792DF6E7}"/>
              </a:ext>
            </a:extLst>
          </p:cNvPr>
          <p:cNvPicPr>
            <a:picLocks noChangeAspect="1"/>
          </p:cNvPicPr>
          <p:nvPr/>
        </p:nvPicPr>
        <p:blipFill>
          <a:blip r:embed="rId2"/>
          <a:stretch>
            <a:fillRect/>
          </a:stretch>
        </p:blipFill>
        <p:spPr>
          <a:xfrm>
            <a:off x="53786" y="3623982"/>
            <a:ext cx="3859355" cy="3234018"/>
          </a:xfrm>
          <a:prstGeom prst="rect">
            <a:avLst/>
          </a:prstGeom>
        </p:spPr>
      </p:pic>
      <p:pic>
        <p:nvPicPr>
          <p:cNvPr id="7" name="Picture 6">
            <a:extLst>
              <a:ext uri="{FF2B5EF4-FFF2-40B4-BE49-F238E27FC236}">
                <a16:creationId xmlns:a16="http://schemas.microsoft.com/office/drawing/2014/main" id="{20DA9DC4-8E4A-482A-92B7-29C6FBEFD61C}"/>
              </a:ext>
            </a:extLst>
          </p:cNvPr>
          <p:cNvPicPr>
            <a:picLocks noChangeAspect="1"/>
          </p:cNvPicPr>
          <p:nvPr/>
        </p:nvPicPr>
        <p:blipFill>
          <a:blip r:embed="rId3"/>
          <a:stretch>
            <a:fillRect/>
          </a:stretch>
        </p:blipFill>
        <p:spPr>
          <a:xfrm>
            <a:off x="4009128" y="3857414"/>
            <a:ext cx="5037257" cy="3025402"/>
          </a:xfrm>
          <a:prstGeom prst="rect">
            <a:avLst/>
          </a:prstGeom>
        </p:spPr>
      </p:pic>
      <p:pic>
        <p:nvPicPr>
          <p:cNvPr id="9" name="Picture 8">
            <a:extLst>
              <a:ext uri="{FF2B5EF4-FFF2-40B4-BE49-F238E27FC236}">
                <a16:creationId xmlns:a16="http://schemas.microsoft.com/office/drawing/2014/main" id="{3AE5182A-7A59-4906-BE04-9E99ED356AD5}"/>
              </a:ext>
            </a:extLst>
          </p:cNvPr>
          <p:cNvPicPr>
            <a:picLocks noChangeAspect="1"/>
          </p:cNvPicPr>
          <p:nvPr/>
        </p:nvPicPr>
        <p:blipFill>
          <a:blip r:embed="rId4"/>
          <a:stretch>
            <a:fillRect/>
          </a:stretch>
        </p:blipFill>
        <p:spPr>
          <a:xfrm>
            <a:off x="9142372" y="4856629"/>
            <a:ext cx="2995841" cy="2001371"/>
          </a:xfrm>
          <a:prstGeom prst="rect">
            <a:avLst/>
          </a:prstGeom>
          <a:ln>
            <a:solidFill>
              <a:schemeClr val="accent1"/>
            </a:solidFill>
          </a:ln>
        </p:spPr>
      </p:pic>
    </p:spTree>
    <p:extLst>
      <p:ext uri="{BB962C8B-B14F-4D97-AF65-F5344CB8AC3E}">
        <p14:creationId xmlns:p14="http://schemas.microsoft.com/office/powerpoint/2010/main" val="73390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normAutofit/>
          </a:bodyPr>
          <a:lstStyle/>
          <a:p>
            <a:r>
              <a:rPr lang="en-SG" dirty="0"/>
              <a:t>Data Preparation – Tableau Left Join</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pPr>
              <a:buFont typeface="Arial" panose="020B0604020202020204" pitchFamily="34" charset="0"/>
              <a:buChar char="•"/>
            </a:pPr>
            <a:r>
              <a:rPr lang="en-SG" sz="2400" dirty="0"/>
              <a:t> In Tableau, a Left Join is used to combine the 2 sheets ‘Country Coffee Data’ and ‘Average Price By Coffee Type’.</a:t>
            </a:r>
          </a:p>
          <a:p>
            <a:pPr>
              <a:buFont typeface="Arial" panose="020B0604020202020204" pitchFamily="34" charset="0"/>
              <a:buChar char="•"/>
            </a:pPr>
            <a:r>
              <a:rPr lang="en-SG" sz="2400" dirty="0"/>
              <a:t> The joining parameter is ‘Year’.</a:t>
            </a:r>
          </a:p>
        </p:txBody>
      </p:sp>
      <p:pic>
        <p:nvPicPr>
          <p:cNvPr id="6" name="Picture 5">
            <a:extLst>
              <a:ext uri="{FF2B5EF4-FFF2-40B4-BE49-F238E27FC236}">
                <a16:creationId xmlns:a16="http://schemas.microsoft.com/office/drawing/2014/main" id="{03AE0B50-458A-45EB-9B1C-49F6971EFDEB}"/>
              </a:ext>
            </a:extLst>
          </p:cNvPr>
          <p:cNvPicPr>
            <a:picLocks noChangeAspect="1"/>
          </p:cNvPicPr>
          <p:nvPr/>
        </p:nvPicPr>
        <p:blipFill>
          <a:blip r:embed="rId2"/>
          <a:stretch>
            <a:fillRect/>
          </a:stretch>
        </p:blipFill>
        <p:spPr>
          <a:xfrm>
            <a:off x="3009632" y="3325559"/>
            <a:ext cx="6172735" cy="2842506"/>
          </a:xfrm>
          <a:prstGeom prst="rect">
            <a:avLst/>
          </a:prstGeom>
          <a:ln>
            <a:solidFill>
              <a:schemeClr val="accent1"/>
            </a:solidFill>
          </a:ln>
        </p:spPr>
      </p:pic>
    </p:spTree>
    <p:extLst>
      <p:ext uri="{BB962C8B-B14F-4D97-AF65-F5344CB8AC3E}">
        <p14:creationId xmlns:p14="http://schemas.microsoft.com/office/powerpoint/2010/main" val="3924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Main Problem 1/ Dashboard 1</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a:xfrm>
            <a:off x="1097280" y="1845733"/>
            <a:ext cx="10058400" cy="4465419"/>
          </a:xfrm>
        </p:spPr>
        <p:txBody>
          <a:bodyPr>
            <a:normAutofit fontScale="85000" lnSpcReduction="20000"/>
          </a:bodyPr>
          <a:lstStyle/>
          <a:p>
            <a:pPr>
              <a:buFont typeface="Arial" panose="020B0604020202020204" pitchFamily="34" charset="0"/>
              <a:buChar char="•"/>
            </a:pPr>
            <a:r>
              <a:rPr lang="en-SG" sz="2400" dirty="0"/>
              <a:t> Main Problem 1: What are the trends in the Coffee Market.</a:t>
            </a:r>
          </a:p>
          <a:p>
            <a:pPr>
              <a:buFont typeface="Arial" panose="020B0604020202020204" pitchFamily="34" charset="0"/>
              <a:buChar char="•"/>
            </a:pPr>
            <a:r>
              <a:rPr lang="en-SG" sz="2400" dirty="0"/>
              <a:t> Sub Problem 1: Breakdown of Coffee Exports by Region/ Continent.</a:t>
            </a:r>
          </a:p>
          <a:p>
            <a:pPr>
              <a:buFont typeface="Arial" panose="020B0604020202020204" pitchFamily="34" charset="0"/>
              <a:buChar char="•"/>
            </a:pPr>
            <a:r>
              <a:rPr lang="en-SG" sz="2400" dirty="0"/>
              <a:t> Sub Problem 2: Major Exporters of Coffee.</a:t>
            </a:r>
          </a:p>
          <a:p>
            <a:pPr>
              <a:buFont typeface="Arial" panose="020B0604020202020204" pitchFamily="34" charset="0"/>
              <a:buChar char="•"/>
            </a:pPr>
            <a:r>
              <a:rPr lang="en-SG" sz="2400" dirty="0"/>
              <a:t> Sub Problem 3: Top Importers of Coffee.</a:t>
            </a:r>
          </a:p>
          <a:p>
            <a:endParaRPr lang="en-SG" sz="2400" dirty="0"/>
          </a:p>
          <a:p>
            <a:pPr marL="0" indent="0">
              <a:buNone/>
            </a:pPr>
            <a:r>
              <a:rPr lang="en-SG" sz="2400" dirty="0"/>
              <a:t>Main Problem 1/ Dashboard 1 analyses who are the top exporters and importers of Coffee on a global scale from 2008 to 2018.</a:t>
            </a:r>
          </a:p>
          <a:p>
            <a:pPr marL="0" indent="0">
              <a:buNone/>
            </a:pPr>
            <a:endParaRPr lang="en-SG" sz="2400" dirty="0"/>
          </a:p>
          <a:p>
            <a:pPr marL="0" indent="0">
              <a:buNone/>
            </a:pPr>
            <a:r>
              <a:rPr lang="en-SG" sz="2400" dirty="0"/>
              <a:t>Analysis/ Conclusion: We can see from Dashboard 1 that major exporters of coffee are from the Americas and Asia region with countries like Brazil, Colombia and Indonesia among the top countries exporting coffee.</a:t>
            </a:r>
          </a:p>
          <a:p>
            <a:pPr marL="0" indent="0">
              <a:buNone/>
            </a:pPr>
            <a:r>
              <a:rPr lang="en-SG" sz="2400" dirty="0"/>
              <a:t>In terms of imports, we see that USA is a top importer of coffee followed by Germany with import quantities exceeding the Asian region and other countries.</a:t>
            </a:r>
          </a:p>
        </p:txBody>
      </p:sp>
    </p:spTree>
    <p:extLst>
      <p:ext uri="{BB962C8B-B14F-4D97-AF65-F5344CB8AC3E}">
        <p14:creationId xmlns:p14="http://schemas.microsoft.com/office/powerpoint/2010/main" val="265820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lstStyle/>
          <a:p>
            <a:r>
              <a:rPr lang="en-SG" dirty="0"/>
              <a:t>Main Problem 2/ Dashboard 2</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SG" dirty="0"/>
              <a:t> </a:t>
            </a:r>
            <a:r>
              <a:rPr lang="en-SG" sz="2400" dirty="0"/>
              <a:t>Main Problem 2: What are the trends of Price and Cost in the Coffee Market.</a:t>
            </a:r>
          </a:p>
          <a:p>
            <a:pPr>
              <a:buFont typeface="Arial" panose="020B0604020202020204" pitchFamily="34" charset="0"/>
              <a:buChar char="•"/>
            </a:pPr>
            <a:r>
              <a:rPr lang="en-SG" sz="2400" dirty="0"/>
              <a:t> Sub Problem 1: Retail Prices of Coffee.</a:t>
            </a:r>
          </a:p>
          <a:p>
            <a:pPr>
              <a:buFont typeface="Arial" panose="020B0604020202020204" pitchFamily="34" charset="0"/>
              <a:buChar char="•"/>
            </a:pPr>
            <a:r>
              <a:rPr lang="en-SG" sz="2400" dirty="0"/>
              <a:t> Sub Problem 2: Cost Paid to Coffee Growers.</a:t>
            </a:r>
          </a:p>
          <a:p>
            <a:pPr>
              <a:buFont typeface="Arial" panose="020B0604020202020204" pitchFamily="34" charset="0"/>
              <a:buChar char="•"/>
            </a:pPr>
            <a:r>
              <a:rPr lang="en-SG" sz="2400" dirty="0"/>
              <a:t> Sub Problem 3: Coffee Price by Coffee Type.</a:t>
            </a:r>
          </a:p>
          <a:p>
            <a:endParaRPr lang="en-SG" sz="2400" dirty="0"/>
          </a:p>
          <a:p>
            <a:pPr marL="0" indent="0">
              <a:buNone/>
            </a:pPr>
            <a:r>
              <a:rPr lang="en-SG" sz="2400" dirty="0"/>
              <a:t>Main Problem 2/ Dashboard 2 gives an insight on the prices and costs involved in the Coffee Market based on 2008 to 2018.</a:t>
            </a:r>
          </a:p>
          <a:p>
            <a:pPr marL="0" indent="0">
              <a:buNone/>
            </a:pPr>
            <a:endParaRPr lang="en-SG" sz="2400" dirty="0"/>
          </a:p>
          <a:p>
            <a:pPr marL="0" indent="0">
              <a:buNone/>
            </a:pPr>
            <a:r>
              <a:rPr lang="en-SG" sz="2400" dirty="0"/>
              <a:t>Analysis/ Conclusion: We can see that growing cost directly affects the price of coffee. We can see in 2011 in particular we have a spike in growing cost which resulted in a spike in coffee price across all coffee types.</a:t>
            </a:r>
          </a:p>
        </p:txBody>
      </p:sp>
    </p:spTree>
    <p:extLst>
      <p:ext uri="{BB962C8B-B14F-4D97-AF65-F5344CB8AC3E}">
        <p14:creationId xmlns:p14="http://schemas.microsoft.com/office/powerpoint/2010/main" val="122737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normAutofit/>
          </a:bodyPr>
          <a:lstStyle/>
          <a:p>
            <a:r>
              <a:rPr lang="en-SG" dirty="0"/>
              <a:t>Tableau Features Used – Dashboard 1</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a:xfrm>
            <a:off x="1097280" y="1845734"/>
            <a:ext cx="10180320" cy="4023360"/>
          </a:xfrm>
        </p:spPr>
        <p:txBody>
          <a:bodyPr>
            <a:normAutofit lnSpcReduction="10000"/>
          </a:bodyPr>
          <a:lstStyle/>
          <a:p>
            <a:pPr>
              <a:buFont typeface="Arial" panose="020B0604020202020204" pitchFamily="34" charset="0"/>
              <a:buChar char="•"/>
            </a:pPr>
            <a:r>
              <a:rPr lang="en-SG" sz="2400" dirty="0"/>
              <a:t> Filter – Dropdown, multiple to select years we are interested in.</a:t>
            </a:r>
          </a:p>
          <a:p>
            <a:pPr>
              <a:buFont typeface="Arial" panose="020B0604020202020204" pitchFamily="34" charset="0"/>
              <a:buChar char="•"/>
            </a:pPr>
            <a:r>
              <a:rPr lang="en-SG" sz="2400" dirty="0"/>
              <a:t> Filter – Pie Chart (SP1) to filter all charts in Dashboard 1 by countries in selected region/ continent.</a:t>
            </a:r>
          </a:p>
          <a:p>
            <a:pPr>
              <a:buFont typeface="Arial" panose="020B0604020202020204" pitchFamily="34" charset="0"/>
              <a:buChar char="•"/>
            </a:pPr>
            <a:r>
              <a:rPr lang="en-SG" sz="2400" dirty="0"/>
              <a:t> Parameter – Top N (slider) to select top number of importers of coffee(e.g. Top 3, Top 10, etc).</a:t>
            </a:r>
          </a:p>
          <a:p>
            <a:pPr>
              <a:buFont typeface="Arial" panose="020B0604020202020204" pitchFamily="34" charset="0"/>
              <a:buChar char="•"/>
            </a:pPr>
            <a:r>
              <a:rPr lang="en-SG" sz="2400" dirty="0"/>
              <a:t> Calculated field + parameter – Calculated field ‘</a:t>
            </a:r>
            <a:r>
              <a:rPr lang="en-SG" sz="2400" dirty="0" err="1"/>
              <a:t>c_Performing</a:t>
            </a:r>
            <a:r>
              <a:rPr lang="en-SG" sz="2400" dirty="0"/>
              <a:t> Countries’ using IF, ELSEIF logic to colour code countries by major or minor/ non exporter. Linked to parameter ‘Export Threshold’ (slider) to set what is the threshold. Colour changes accordingly.</a:t>
            </a:r>
          </a:p>
          <a:p>
            <a:pPr>
              <a:buFont typeface="Arial" panose="020B0604020202020204" pitchFamily="34" charset="0"/>
              <a:buChar char="•"/>
            </a:pPr>
            <a:r>
              <a:rPr lang="en-SG" sz="2400" dirty="0"/>
              <a:t> Dashboard action – To go to Dashboard 2. </a:t>
            </a:r>
          </a:p>
        </p:txBody>
      </p:sp>
    </p:spTree>
    <p:extLst>
      <p:ext uri="{BB962C8B-B14F-4D97-AF65-F5344CB8AC3E}">
        <p14:creationId xmlns:p14="http://schemas.microsoft.com/office/powerpoint/2010/main" val="29898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954F-FBA9-4E44-BB04-D3AAFCBE4AFF}"/>
              </a:ext>
            </a:extLst>
          </p:cNvPr>
          <p:cNvSpPr>
            <a:spLocks noGrp="1"/>
          </p:cNvSpPr>
          <p:nvPr>
            <p:ph type="title"/>
          </p:nvPr>
        </p:nvSpPr>
        <p:spPr/>
        <p:txBody>
          <a:bodyPr>
            <a:normAutofit/>
          </a:bodyPr>
          <a:lstStyle/>
          <a:p>
            <a:r>
              <a:rPr lang="en-SG" dirty="0"/>
              <a:t>Tableau Features Used – Dashboard 2</a:t>
            </a:r>
          </a:p>
        </p:txBody>
      </p:sp>
      <p:sp>
        <p:nvSpPr>
          <p:cNvPr id="3" name="Content Placeholder 2">
            <a:extLst>
              <a:ext uri="{FF2B5EF4-FFF2-40B4-BE49-F238E27FC236}">
                <a16:creationId xmlns:a16="http://schemas.microsoft.com/office/drawing/2014/main" id="{53A802E7-CCED-4067-B58C-CCEA2CCA1FAC}"/>
              </a:ext>
            </a:extLst>
          </p:cNvPr>
          <p:cNvSpPr>
            <a:spLocks noGrp="1"/>
          </p:cNvSpPr>
          <p:nvPr>
            <p:ph idx="1"/>
          </p:nvPr>
        </p:nvSpPr>
        <p:spPr/>
        <p:txBody>
          <a:bodyPr>
            <a:normAutofit/>
          </a:bodyPr>
          <a:lstStyle/>
          <a:p>
            <a:pPr>
              <a:buFont typeface="Arial" panose="020B0604020202020204" pitchFamily="34" charset="0"/>
              <a:buChar char="•"/>
            </a:pPr>
            <a:r>
              <a:rPr lang="en-SG" dirty="0"/>
              <a:t> </a:t>
            </a:r>
            <a:r>
              <a:rPr lang="en-SG" sz="2400" dirty="0"/>
              <a:t>Filter – Dropdown, multiple to select years we are interested in.</a:t>
            </a:r>
          </a:p>
          <a:p>
            <a:pPr>
              <a:buFont typeface="Arial" panose="020B0604020202020204" pitchFamily="34" charset="0"/>
              <a:buChar char="•"/>
            </a:pPr>
            <a:r>
              <a:rPr lang="en-SG" sz="2400" dirty="0"/>
              <a:t> Reference Line + Parameter + Calculated Field for Retail Price – Reference Line that changes position on chart based on value typed into parameter ‘Retail Price Reference Target’ and changes colour of data accordingly based on the position of the line (Calculated Field ‘</a:t>
            </a:r>
            <a:r>
              <a:rPr lang="en-SG" sz="2400" dirty="0" err="1"/>
              <a:t>c_Retail</a:t>
            </a:r>
            <a:r>
              <a:rPr lang="en-SG" sz="2400" dirty="0"/>
              <a:t> Price Reference Line’ with IF, ELSEIF logic).</a:t>
            </a:r>
          </a:p>
          <a:p>
            <a:pPr>
              <a:buFont typeface="Arial" panose="020B0604020202020204" pitchFamily="34" charset="0"/>
              <a:buChar char="•"/>
            </a:pPr>
            <a:r>
              <a:rPr lang="en-SG" sz="2400" dirty="0"/>
              <a:t> Reference Line + Parameter + Calculated Field for Cost Paid to Growers – Reference Line that changes position on chart based on value typed into parameter ‘Cost Reference Target’ and changes colour of data accordingly based on the position of the line (Calculated Field ‘</a:t>
            </a:r>
            <a:r>
              <a:rPr lang="en-SG" sz="2400" dirty="0" err="1"/>
              <a:t>c_Cost</a:t>
            </a:r>
            <a:r>
              <a:rPr lang="en-SG" sz="2400" dirty="0"/>
              <a:t> Reference Line’ with IF, ELSEIF logic).</a:t>
            </a:r>
          </a:p>
          <a:p>
            <a:endParaRPr lang="en-SG" dirty="0"/>
          </a:p>
        </p:txBody>
      </p:sp>
    </p:spTree>
    <p:extLst>
      <p:ext uri="{BB962C8B-B14F-4D97-AF65-F5344CB8AC3E}">
        <p14:creationId xmlns:p14="http://schemas.microsoft.com/office/powerpoint/2010/main" val="41436524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TotalTime>
  <Words>944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Individual Project</vt:lpstr>
      <vt:lpstr>Business Problem</vt:lpstr>
      <vt:lpstr>Data Preparation</vt:lpstr>
      <vt:lpstr>Data Preparation</vt:lpstr>
      <vt:lpstr>Data Preparation – Tableau Left Join</vt:lpstr>
      <vt:lpstr>Main Problem 1/ Dashboard 1</vt:lpstr>
      <vt:lpstr>Main Problem 2/ Dashboard 2</vt:lpstr>
      <vt:lpstr>Tableau Features Used – Dashboard 1</vt:lpstr>
      <vt:lpstr>Tableau Features Used – Dashboard 2</vt:lpstr>
      <vt:lpstr>Tableau Features Used – Dashboard 2 Continued</vt:lpstr>
      <vt:lpstr>Sources/ Citation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Afiq Mansor</dc:creator>
  <cp:lastModifiedBy>Afiq Mansor</cp:lastModifiedBy>
  <cp:revision>5</cp:revision>
  <dcterms:created xsi:type="dcterms:W3CDTF">2021-11-06T02:39:05Z</dcterms:created>
  <dcterms:modified xsi:type="dcterms:W3CDTF">2021-11-07T05:41:27Z</dcterms:modified>
</cp:coreProperties>
</file>