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56" r:id="rId5"/>
    <p:sldId id="257" r:id="rId6"/>
    <p:sldId id="260" r:id="rId7"/>
    <p:sldId id="25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xgale.hsieh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6611938" cy="682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3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290638" y="0"/>
            <a:ext cx="6562725" cy="6867525"/>
            <a:chOff x="1290638" y="0"/>
            <a:chExt cx="6562725" cy="686752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38" y="0"/>
              <a:ext cx="6562725" cy="686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4211960" y="548680"/>
              <a:ext cx="576064" cy="39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04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276350" y="9525"/>
            <a:ext cx="6591300" cy="6838950"/>
            <a:chOff x="1276350" y="9525"/>
            <a:chExt cx="6591300" cy="68389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9525"/>
              <a:ext cx="6591300" cy="683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868144" y="476672"/>
              <a:ext cx="864096" cy="4680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61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331640" y="476672"/>
            <a:ext cx="6907213" cy="5538366"/>
            <a:chOff x="1331640" y="476672"/>
            <a:chExt cx="6907213" cy="5538366"/>
          </a:xfrm>
        </p:grpSpPr>
        <p:pic>
          <p:nvPicPr>
            <p:cNvPr id="1026" name="Picture 2" descr="C:\Users\maxgale.hsieh\Desktop\PretestLightSwitch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83"/>
            <a:stretch/>
          </p:blipFill>
          <p:spPr bwMode="auto">
            <a:xfrm>
              <a:off x="1331640" y="476672"/>
              <a:ext cx="6907213" cy="5538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331640" y="5445224"/>
              <a:ext cx="4464496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7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xgale.hsieh\Desktop\D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554788" cy="680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9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xgale.hsieh\Desktop\Flash_DLL_Off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013" y="-858838"/>
            <a:ext cx="6602413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xgale.hsieh\Desktop\Flash_Driving_Streng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602413" cy="683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3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xgale.hsieh\Desktop\Flash_OD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69850"/>
            <a:ext cx="6573838" cy="682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94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Maxgale Hsieh 謝一弘</dc:creator>
  <cp:lastModifiedBy>Maxgale Hsieh 謝一弘</cp:lastModifiedBy>
  <cp:revision>3</cp:revision>
  <dcterms:created xsi:type="dcterms:W3CDTF">2015-10-30T07:09:08Z</dcterms:created>
  <dcterms:modified xsi:type="dcterms:W3CDTF">2015-10-30T07:38:05Z</dcterms:modified>
</cp:coreProperties>
</file>