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96301-8EA4-4304-8835-22FE303FB3E4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D4B00-7305-4D19-8408-E2BF4878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D4B00-7305-4D19-8408-E2BF487828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9491-AFB2-49BA-9CC4-C4D1648C635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8AAC-BA16-4160-AD0C-FD7B684E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XY Dependence in 3D Quad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Quad1, </a:t>
            </a:r>
            <a:r>
              <a:rPr lang="en-US" dirty="0" err="1" smtClean="0"/>
              <a:t>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026" name="Picture 2" descr="C:\Users\afisher\Documents\GitHub\3D-Stepper-Controls\Quad 3D Scans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22" y="1597568"/>
            <a:ext cx="6978578" cy="52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57800"/>
            <a:ext cx="2171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Quad2, </a:t>
            </a:r>
            <a:r>
              <a:rPr lang="en-US" dirty="0" err="1" smtClean="0"/>
              <a:t>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9718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 of sextupole moment flipped due to different quad focusing?</a:t>
            </a:r>
            <a:endParaRPr lang="en-US" dirty="0"/>
          </a:p>
        </p:txBody>
      </p:sp>
      <p:pic>
        <p:nvPicPr>
          <p:cNvPr id="1026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5986462" cy="44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2190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9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Quad1,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495800"/>
          </a:xfrm>
        </p:spPr>
        <p:txBody>
          <a:bodyPr/>
          <a:lstStyle/>
          <a:p>
            <a:r>
              <a:rPr lang="en-US" dirty="0" smtClean="0"/>
              <a:t>By vs Y dependence from error in Probe roll angle?</a:t>
            </a:r>
          </a:p>
          <a:p>
            <a:pPr lvl="1"/>
            <a:r>
              <a:rPr lang="en-US" dirty="0" smtClean="0"/>
              <a:t>This would imply same errors between Quad1 and Quad2</a:t>
            </a:r>
            <a:endParaRPr lang="en-US" dirty="0"/>
          </a:p>
        </p:txBody>
      </p:sp>
      <p:pic>
        <p:nvPicPr>
          <p:cNvPr id="2050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5181600" cy="38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57800"/>
            <a:ext cx="2171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7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Quad2,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fisher\Documents\GitHub\3D-Stepper-Controls\Quad 3D Scans\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5457825" cy="40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2190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1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Fits by Field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33600" cy="4525963"/>
          </a:xfrm>
        </p:spPr>
        <p:txBody>
          <a:bodyPr/>
          <a:lstStyle/>
          <a:p>
            <a:r>
              <a:rPr lang="en-US" dirty="0" err="1" smtClean="0"/>
              <a:t>Bx</a:t>
            </a:r>
            <a:r>
              <a:rPr lang="en-US" dirty="0" smtClean="0"/>
              <a:t> only: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only: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Both: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1908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9" y="3124200"/>
            <a:ext cx="3267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6" y="4953000"/>
            <a:ext cx="34194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9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 Resolution </a:t>
            </a:r>
            <a:r>
              <a:rPr lang="en-US" dirty="0" err="1" smtClean="0"/>
              <a:t>xy</a:t>
            </a:r>
            <a:r>
              <a:rPr lang="en-US" dirty="0" smtClean="0"/>
              <a:t>-slice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23645"/>
            <a:ext cx="3715398" cy="283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0" y="3039454"/>
            <a:ext cx="3267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0" y="1243636"/>
            <a:ext cx="3228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82" y="4953000"/>
            <a:ext cx="3486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13068"/>
            <a:ext cx="346321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13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 out, 3D scan (gradient=120)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Quad1, </a:t>
            </a:r>
            <a:r>
              <a:rPr lang="en-US" dirty="0" err="1" smtClean="0"/>
              <a:t>Bx</a:t>
            </a:r>
            <a:endParaRPr lang="en-US" dirty="0" smtClean="0"/>
          </a:p>
          <a:p>
            <a:pPr lvl="1"/>
            <a:r>
              <a:rPr lang="en-US" dirty="0" smtClean="0"/>
              <a:t>Remove shunt 5 turns</a:t>
            </a:r>
          </a:p>
          <a:p>
            <a:pPr lvl="1"/>
            <a:r>
              <a:rPr lang="en-US" dirty="0" smtClean="0"/>
              <a:t>Measured 120 gradient with 1d scan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419600" cy="35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3267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5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</a:t>
            </a:r>
            <a:r>
              <a:rPr lang="en-US" dirty="0" smtClean="0"/>
              <a:t> 2d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00400" cy="1828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Verified there was minimal (&lt;couple </a:t>
            </a:r>
            <a:r>
              <a:rPr lang="en-US" dirty="0" err="1" smtClean="0"/>
              <a:t>mT</a:t>
            </a:r>
            <a:r>
              <a:rPr lang="en-US" dirty="0" smtClean="0"/>
              <a:t>) </a:t>
            </a:r>
            <a:r>
              <a:rPr lang="en-US" dirty="0" err="1" smtClean="0"/>
              <a:t>Bz</a:t>
            </a:r>
            <a:r>
              <a:rPr lang="en-US" dirty="0"/>
              <a:t> </a:t>
            </a:r>
            <a:r>
              <a:rPr lang="en-US" dirty="0" smtClean="0"/>
              <a:t>vs z dependence excluding entrance/exit of quad. </a:t>
            </a:r>
          </a:p>
          <a:p>
            <a:r>
              <a:rPr lang="en-US" dirty="0" err="1" smtClean="0"/>
              <a:t>Bz</a:t>
            </a:r>
            <a:r>
              <a:rPr lang="en-US" dirty="0" smtClean="0"/>
              <a:t> vs. y was non-existent</a:t>
            </a:r>
          </a:p>
          <a:p>
            <a:r>
              <a:rPr lang="en-US" dirty="0" err="1" smtClean="0"/>
              <a:t>Bz</a:t>
            </a:r>
            <a:r>
              <a:rPr lang="en-US" dirty="0" smtClean="0"/>
              <a:t> vs. x is minimal and probably due to slight misalignment.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55816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127</Words>
  <Application>Microsoft Office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XY Dependence in 3D Quad Measurement</vt:lpstr>
      <vt:lpstr>Quad1, Bx</vt:lpstr>
      <vt:lpstr>Quad2, Bx</vt:lpstr>
      <vt:lpstr>Quad1, By</vt:lpstr>
      <vt:lpstr>Quad2, By</vt:lpstr>
      <vt:lpstr>Moment Fits by Field component</vt:lpstr>
      <vt:lpstr>Finer Resolution xy-slice</vt:lpstr>
      <vt:lpstr>Shunt out, 3D scan (gradient=120)</vt:lpstr>
      <vt:lpstr>Bz 2d 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 Dependence in 3D Quad Measurement</dc:title>
  <dc:creator>Andrew Fisher</dc:creator>
  <cp:lastModifiedBy>Andrew Fisher</cp:lastModifiedBy>
  <cp:revision>15</cp:revision>
  <dcterms:created xsi:type="dcterms:W3CDTF">2022-11-14T17:37:38Z</dcterms:created>
  <dcterms:modified xsi:type="dcterms:W3CDTF">2022-11-16T22:08:53Z</dcterms:modified>
</cp:coreProperties>
</file>