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FE60-2D00-4B6F-8C6D-9247ACCD95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8017-30C1-4738-91BB-7DFA7F74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6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FE60-2D00-4B6F-8C6D-9247ACCD95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8017-30C1-4738-91BB-7DFA7F74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5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FE60-2D00-4B6F-8C6D-9247ACCD95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8017-30C1-4738-91BB-7DFA7F74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FE60-2D00-4B6F-8C6D-9247ACCD95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8017-30C1-4738-91BB-7DFA7F74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3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FE60-2D00-4B6F-8C6D-9247ACCD95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8017-30C1-4738-91BB-7DFA7F74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FE60-2D00-4B6F-8C6D-9247ACCD95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8017-30C1-4738-91BB-7DFA7F74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5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FE60-2D00-4B6F-8C6D-9247ACCD95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8017-30C1-4738-91BB-7DFA7F74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4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FE60-2D00-4B6F-8C6D-9247ACCD95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8017-30C1-4738-91BB-7DFA7F74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FE60-2D00-4B6F-8C6D-9247ACCD95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8017-30C1-4738-91BB-7DFA7F74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3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FE60-2D00-4B6F-8C6D-9247ACCD95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8017-30C1-4738-91BB-7DFA7F74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6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FE60-2D00-4B6F-8C6D-9247ACCD95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8017-30C1-4738-91BB-7DFA7F74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0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8FE60-2D00-4B6F-8C6D-9247ACCD95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98017-30C1-4738-91BB-7DFA7F74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2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en-US" dirty="0" err="1" smtClean="0"/>
              <a:t>Breaksection</a:t>
            </a:r>
            <a:r>
              <a:rPr lang="en-US" dirty="0" smtClean="0"/>
              <a:t> Quad 3D scans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506140"/>
            <a:ext cx="792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X,Y: </a:t>
            </a:r>
            <a:r>
              <a:rPr lang="en-US" dirty="0" err="1" smtClean="0"/>
              <a:t>linspace</a:t>
            </a:r>
            <a:r>
              <a:rPr lang="en-US" dirty="0" smtClean="0"/>
              <a:t>(-0.75, 0.75, 5).	Z: -30:1.5:30</a:t>
            </a:r>
          </a:p>
          <a:p>
            <a:r>
              <a:rPr lang="en-US" dirty="0" smtClean="0"/>
              <a:t>Procedure to find origin (example for </a:t>
            </a:r>
            <a:r>
              <a:rPr lang="en-US" dirty="0" err="1" smtClean="0"/>
              <a:t>Bx</a:t>
            </a:r>
            <a:r>
              <a:rPr lang="en-US" dirty="0" smtClean="0"/>
              <a:t> measurement):</a:t>
            </a:r>
          </a:p>
          <a:p>
            <a:pPr marL="342900" indent="-342900">
              <a:buAutoNum type="arabicParenR"/>
            </a:pPr>
            <a:r>
              <a:rPr lang="en-US" dirty="0" smtClean="0"/>
              <a:t>Measure “plateau” along z with y offset. Place probe at center z position.</a:t>
            </a:r>
          </a:p>
          <a:p>
            <a:pPr marL="342900" indent="-342900">
              <a:buAutoNum type="arabicParenR"/>
            </a:pPr>
            <a:r>
              <a:rPr lang="en-US" dirty="0" smtClean="0"/>
              <a:t>Move in y to eliminate plateau. </a:t>
            </a:r>
          </a:p>
          <a:p>
            <a:pPr marL="342900" indent="-342900">
              <a:buAutoNum type="arabicParenR"/>
            </a:pPr>
            <a:r>
              <a:rPr lang="en-US" dirty="0" smtClean="0"/>
              <a:t>Eyeball x position then scan in x to see if any </a:t>
            </a:r>
            <a:r>
              <a:rPr lang="en-US" dirty="0" err="1" smtClean="0"/>
              <a:t>Bx</a:t>
            </a:r>
            <a:r>
              <a:rPr lang="en-US" dirty="0" smtClean="0"/>
              <a:t>(x) dependence. (Linear </a:t>
            </a:r>
            <a:r>
              <a:rPr lang="en-US" dirty="0" err="1" smtClean="0"/>
              <a:t>Bx</a:t>
            </a:r>
            <a:r>
              <a:rPr lang="en-US" dirty="0" smtClean="0"/>
              <a:t>(x) dependence hints at error in probe roll angle. If slight quadratic dependence center in x.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 smtClean="0"/>
              <a:t>From the plots, By measurements appears to be “nicer”. That is, By(y) shows less dependence that </a:t>
            </a:r>
            <a:r>
              <a:rPr lang="en-US" dirty="0" err="1" smtClean="0"/>
              <a:t>Bx</a:t>
            </a:r>
            <a:r>
              <a:rPr lang="en-US" dirty="0" smtClean="0"/>
              <a:t>(x). Computed gradient along z. Background field -.13 </a:t>
            </a:r>
            <a:r>
              <a:rPr lang="en-US" dirty="0" err="1" smtClean="0"/>
              <a:t>mT</a:t>
            </a:r>
            <a:r>
              <a:rPr lang="en-US" dirty="0" smtClean="0"/>
              <a:t> yet to be subtracted. If you zero probe, it eventually drifts back to -.13 </a:t>
            </a:r>
            <a:r>
              <a:rPr lang="en-US" dirty="0" err="1" smtClean="0"/>
              <a:t>mT</a:t>
            </a:r>
            <a:r>
              <a:rPr lang="en-US" dirty="0"/>
              <a:t> </a:t>
            </a:r>
            <a:r>
              <a:rPr lang="en-US" dirty="0" smtClean="0"/>
              <a:t>and could skew measurement.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0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773"/>
            <a:ext cx="8229600" cy="1143000"/>
          </a:xfrm>
        </p:spPr>
        <p:txBody>
          <a:bodyPr/>
          <a:lstStyle/>
          <a:p>
            <a:r>
              <a:rPr lang="en-US" dirty="0" smtClean="0"/>
              <a:t>Q1 - </a:t>
            </a:r>
            <a:r>
              <a:rPr lang="en-US" dirty="0" err="1" smtClean="0"/>
              <a:t>Bx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0"/>
            <a:ext cx="9697244" cy="247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3276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Q2 - </a:t>
            </a:r>
            <a:r>
              <a:rPr lang="en-US" dirty="0" err="1" smtClean="0"/>
              <a:t>Bx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4303028"/>
            <a:ext cx="9448800" cy="231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40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Q1 - By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219200"/>
            <a:ext cx="871824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3276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Q2 - By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31024"/>
            <a:ext cx="8610600" cy="21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72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Breaksection Quad 3D scans</vt:lpstr>
      <vt:lpstr>Q1 - Bx</vt:lpstr>
      <vt:lpstr>Q1 - By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 3D scans</dc:title>
  <dc:creator>Andrew Fisher</dc:creator>
  <cp:lastModifiedBy>Andrew Fisher</cp:lastModifiedBy>
  <cp:revision>3</cp:revision>
  <dcterms:created xsi:type="dcterms:W3CDTF">2022-11-10T19:32:54Z</dcterms:created>
  <dcterms:modified xsi:type="dcterms:W3CDTF">2022-11-10T19:53:11Z</dcterms:modified>
</cp:coreProperties>
</file>