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D8AC-550C-490C-A97E-2427DB5601F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96F1-E8FD-4073-9E9F-CCFAEFB87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Recirculation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Transport to Undulator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7315200" cy="1524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ndrew: Check why chicane estimate needs fudge factor</a:t>
            </a:r>
          </a:p>
          <a:p>
            <a:r>
              <a:rPr lang="en-US" dirty="0" smtClean="0"/>
              <a:t>Bunching factor approaching 90%, don’t see happening in actuality, but how to simulate less optimal conditions?</a:t>
            </a:r>
          </a:p>
          <a:p>
            <a:r>
              <a:rPr lang="en-US" dirty="0" smtClean="0"/>
              <a:t>Efficiency already 17%</a:t>
            </a:r>
          </a:p>
          <a:p>
            <a:r>
              <a:rPr lang="en-US" dirty="0" smtClean="0"/>
              <a:t>Gamma=15 when resonance is G=14.4 (want slight energy detuning?)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2514600" cy="185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1054"/>
            <a:ext cx="2606286" cy="190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60" y="2674834"/>
            <a:ext cx="2524125" cy="18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05400"/>
            <a:ext cx="24062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99419"/>
            <a:ext cx="2286000" cy="174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479426" cy="17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67288"/>
            <a:ext cx="2480984" cy="177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529546"/>
            <a:ext cx="2209800" cy="63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85" y="2418636"/>
            <a:ext cx="3038475" cy="252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2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Recirculation (quadratic taper)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Increasing taper2 as -.35, -.45, -.55</a:t>
            </a:r>
          </a:p>
          <a:p>
            <a:r>
              <a:rPr lang="en-US" dirty="0" smtClean="0"/>
              <a:t>Never benefit much from recirculation because I’m not using linear taper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5334000" cy="187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46337"/>
            <a:ext cx="5242218" cy="185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32" y="4998253"/>
            <a:ext cx="5334000" cy="186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Recirculation (linear taper)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2209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Keep taper2 as -0.35.</a:t>
            </a:r>
          </a:p>
          <a:p>
            <a:r>
              <a:rPr lang="en-US" dirty="0" smtClean="0"/>
              <a:t>Increase linear taper as 0, -0.1, -0.2</a:t>
            </a:r>
          </a:p>
          <a:p>
            <a:r>
              <a:rPr lang="en-US" dirty="0" smtClean="0"/>
              <a:t>Window isn’t large enough to keep dispersion from causing non-physical errors</a:t>
            </a:r>
          </a:p>
          <a:p>
            <a:pPr lvl="1"/>
            <a:r>
              <a:rPr lang="en-US" dirty="0" smtClean="0"/>
              <a:t>At00 figure shows pulse after first pass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5334000" cy="187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76" y="3228559"/>
            <a:ext cx="5226214" cy="18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376" y="5108332"/>
            <a:ext cx="5228492" cy="188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75720"/>
            <a:ext cx="2286000" cy="188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68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Doubled number of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Taper1 = -.2, Taper2 = -0.35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524796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7000"/>
            <a:ext cx="2981304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41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at G=14.5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8" y="1600200"/>
            <a:ext cx="38862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Taper1= -.2, taper2 = -.35</a:t>
            </a:r>
          </a:p>
          <a:p>
            <a:r>
              <a:rPr lang="en-US" dirty="0" smtClean="0"/>
              <a:t>Taper1 = -.2, taper2 = -.45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71600"/>
            <a:ext cx="500403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53819"/>
            <a:ext cx="2133600" cy="161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25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Tapering will have/not have linear component depending on if an initial field is present.</a:t>
            </a:r>
          </a:p>
          <a:p>
            <a:r>
              <a:rPr lang="en-US" dirty="0" smtClean="0"/>
              <a:t>First pass will not resonant all the way through. Important to have that be near to resonant energy so we don’t create two pulses at slightly detuned frequencies?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196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Recirculation</vt:lpstr>
      <vt:lpstr>Beam Transport to Undulator</vt:lpstr>
      <vt:lpstr>Recirculation (quadratic taper)</vt:lpstr>
      <vt:lpstr>Recirculation (linear taper)</vt:lpstr>
      <vt:lpstr>Doubled number of modes</vt:lpstr>
      <vt:lpstr>Run at G=14.5</vt:lpstr>
      <vt:lpstr>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Recirculation</dc:title>
  <dc:creator>Andrew Fisher</dc:creator>
  <cp:lastModifiedBy>Andrew Fisher</cp:lastModifiedBy>
  <cp:revision>8</cp:revision>
  <dcterms:created xsi:type="dcterms:W3CDTF">2022-07-25T18:00:30Z</dcterms:created>
  <dcterms:modified xsi:type="dcterms:W3CDTF">2022-07-25T20:58:07Z</dcterms:modified>
</cp:coreProperties>
</file>