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 features</a:t>
            </a:r>
          </a:p>
        </p:txBody>
      </p:sp>
      <p:sp>
        <p:nvSpPr>
          <p:cNvPr id="3" name="Content Placeholder 2"/>
          <p:cNvSpPr>
            <a:spLocks noGrp="1"/>
          </p:cNvSpPr>
          <p:nvPr>
            <p:ph idx="1"/>
          </p:nvPr>
        </p:nvSpPr>
        <p:spPr/>
        <p:txBody>
          <a:bodyPr/>
          <a:lstStyle/>
          <a:p>
            <a:r>
              <a:t>df["logSalePrice"]=np.log1p(df["SalePrice"])</a:t>
            </a:r>
            <a:br/>
            <a:r>
              <a:t>df["logGrLivArea"]=np.log1p(df["GrLivArea"])</a:t>
            </a:r>
            <a:br/>
            <a:r>
              <a:t>df['sqrGarageCars'] = df.GarageCars * df.GarageCars</a:t>
            </a:r>
            <a:br/>
            <a:r>
              <a:t>df['Bath'] = df.FullBath + 0.5*df.HalfBath</a:t>
            </a:r>
            <a:br/>
            <a:r>
              <a:t>df['FlrSF'] = df['1stFlrSF']+df['2ndFlrSF']</a:t>
            </a:r>
            <a:br/>
            <a:r>
              <a:t>df['RemodAge'] = df.YearRemodAdd - df.YearBuilt</a:t>
            </a:r>
            <a:br/>
            <a:r>
              <a:t>df['RecentRemod'] = np.where(df.YearRemodAdd&gt;1980, 1, 0)</a:t>
            </a:r>
            <a:br/>
            <a:r>
              <a:t>df['BedroomRatio'] = df.BedroomAbvGr / (df.BedroomAbvGr + df.TotRmsAbvGrd)</a:t>
            </a:r>
            <a:br/>
            <a:r>
              <a:t>df['hasFireplace'] = np.where(df.Fireplaces&gt;0, 1, 0)</a:t>
            </a:r>
            <a:br/>
            <a:r>
              <a:t>df["enc_FireplaceQu"] = df["FireplaceQu"].map({'Null': 0.0, 'Po': -2.0, 'Fa': -1.0, 'TA': 0.0, 'Gd': 1.0, 'Ex': 2.0}).astype("float")</a:t>
            </a:r>
            <a:br/>
            <a:r>
              <a:t>df["logMasVnrArea"]=np.log1p(df["MasVnrArea"])</a:t>
            </a:r>
            <a:br/>
            <a:r>
              <a:t>df["enc_ExterQual"] = df["ExterQual"].map({'Fa': -1.0, 'TA': 0.0, 'Gd': 1.0, 'Ex': 2.0}).astype("float")</a:t>
            </a:r>
            <a:br/>
            <a:r>
              <a:t>df['Porch'] = df.OpenPorchSF + df.WoodDeckSF</a:t>
            </a:r>
            <a:br/>
            <a:r>
              <a:t>df['Porch'] = 5</a:t>
            </a:r>
            <a:br/>
            <a:r>
              <a:t>df['Porch'] = df.OpenPorchSF + df.WoodDeckSF</a:t>
            </a:r>
            <a:br/>
            <a:r>
              <a:t>df['trunLotArea'] = np.where(df.LotArea&lt;30000, df.LotArea, 30000)</a:t>
            </a:r>
            <a:br/>
            <a:r>
              <a:t>df['trunLotArea'] = np.where(df.trunLotArea&lt;20000, df.trunLotArea, 20000)</a:t>
            </a:r>
            <a:br/>
            <a:r>
              <a:t>df['trunLotFrontage'] = np.where(df.LotFrontage&lt;150, df.LotFrontage, 150)</a:t>
            </a:r>
            <a:br/>
            <a:r>
              <a:t>df['trunBsmtSF'] = np.where(df.TotalBsmtSF&lt;2500, df.TotalBsmtSF, 2500)</a:t>
            </a:r>
            <a:br/>
            <a:r>
              <a:t>df["enc_BsmtQual"] = df["BsmtQual"].map({'Null': 0.0, 'Fa': 0.0, 'TA': 1.0, 'Gd': 2.0, 'Ex': 3.0}).astype("float")</a:t>
            </a:r>
            <a:br/>
            <a:r>
              <a:t>df["enc_CentralAir"] = df["CentralAir"].map({'N': 0.0, 'Y': 1.0}).astype("float")</a:t>
            </a:r>
            <a:br/>
            <a:r>
              <a:t>df['hasCircuitBreaker'] = np.where(df.Electrical=='SBrkr', 1, 0)</a:t>
            </a:r>
            <a:br/>
            <a:r>
              <a:t>df['isPConc'] = np.where(df.Foundation=='isPConc', 1, 0)</a:t>
            </a:r>
            <a:br/>
            <a:r>
              <a:t>df['isPConc'] = np.where(df.Foundation=='PConc', 1, 0)</a:t>
            </a:r>
            <a:br/>
            <a:r>
              <a:t>df["enc_GarageFinish"] = df["GarageFinish"].map({'Null': 0.0, 'Unf': 1.0, 'RFn': 2.0, 'Fin': 3.0}).astype("float")</a:t>
            </a:r>
            <a:br/>
            <a:r>
              <a:t>df['isGarageAttached'] = np.where((df.GarageType=='Attchd') | (df.GarageType=='BuiltIn'), 1, 0)</a:t>
            </a:r>
            <a:br/>
            <a:r>
              <a:t>df["enc_HeatingQC"] = df["HeatingQC"].map({'Po': -2.0, 'Fa': -1.0, 'TA': 0.0, 'Gd': 1.0, 'Ex': 2.0}).astype("float")</a:t>
            </a:r>
            <a:br/>
            <a:r>
              <a:t>df["enc_KitchenQual"] = df["KitchenQual"].map({'Fa': -1.0, 'TA': 0.0, 'Gd': 1.0, 'Ex': 2.0}).astype("float")</a:t>
            </a:r>
            <a:br/>
            <a:r>
              <a:t>df['isLotRegular'] = np.where(df.LotShape=='Reg', 1, 0)</a:t>
            </a:r>
            <a:br/>
            <a:r>
              <a:t>df['isLowDensity'] = np.where((df.MSZoning=='RL')|(df.MSZoning=='FV'), 1, 0)</a:t>
            </a:r>
            <a:br/>
            <a:r>
              <a:t>df["enc_MasVnrType"] = df["MasVnrType"].map({'None': 0.0, 'BrkCmn': 0.0, 'BrkFace': 1.0, 'Stone': 2.0, 'Null': 0.0}).astype("float")</a:t>
            </a:r>
            <a:br/>
            <a:r>
              <a:t>df["enc_PavedDrive"] = df["PavedDrive"].map({'N': 0.0, 'P': 1.0, 'Y': 2.0}).astype("float")</a:t>
            </a:r>
            <a:br/>
            <a:r>
              <a:t>df['isNewHome'] = np.where(df.SaleCondition=='Partial', 1, 0)</a:t>
            </a:r>
            <a:br/>
            <a:r>
              <a:t>df['isNewHome'] = np.where(df.SaleType=='New', 1, 0)</a:t>
            </a:r>
            <a:b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Square Footages</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We have already included total living square footage. There is very little difference between the sum of the first and second floor SF (FlrSF) and Living Area. Also the number of floors is included in other features, so maybe drop 1stFlrSF and 2ndFlrSF.</a:t>
            </a:r>
            <a:b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Year Built and Remodeling</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The relationship between house age and sale price seems nonlinear. It was flatter before 1960 but has been increasing since. YearRemodAdd has less correlation, but it caps the minimum age at 1950, which seems to make the data more linear overall. </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Effect of Age when remodeled</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I color by the age of the house when remodeled. We see that it really only makes a significant difference after 1980. I add a feature for recentRemodel.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GarageYrBuilt</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I don't see how to incorportate GarageYrBlt. For the most part, it is the same as YearBuilt. For garages built more recently, it doesn't track with remodel, so it must be treated as a separate entity. But I don't see much correlation to model..</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Bedrooms vs Total Rooms</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Not shocking that total rooms increases with bedrooms. I tried to create an extra feature from these (ration of bedroom to total house), but it didn't appear fruitful.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BedroomRatio</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However, clear correlations could depend on some other variable like location or neighborhood. </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Fireplaces</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There is very little different between having 1 or 2 fireplaces on total price, so I create a feature for hasFireplace.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Fireplace Quality</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Even though there were a lot of Nulls in Fireplace quality, that was just when no fireplace existed. Here we see that there is an ordering based on the fireplace quality. We make an encoding of Fireplace Quality.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MasVnrArea</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There was a correlation between MasVnrArea and Saleprice, but that appears to be mostly to the exterQual category. I don't see much of a dependence for each color. </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3SsnPorch</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Doesn't do much for price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Null Values</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After looking at PoolQC, MiscFeature, and Alley, I believe they can be dropped no problem. Fence is nan if they don't have a fence, that could be one-hot encoded. Same with fireplaces.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Enclosed Porch</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If anything, this HURTS price.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OpenPorchSF</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Some positive correlation.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WoodDeckSF</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Positive Correlation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LotArea</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I think there are strong correlations with LotArea after correcting for neighborhood. It will be important to characterize neighborhoods correctly.</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LotFrontage</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I don't have much to say about LotFrontage.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BsmtSF</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Surprisingly strong correlation between BsmtSF and price.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Central Air</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Definition of a one-hot variable. </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Partial means new home. Make one-hot variable.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Largest Correlations</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Many of these make sense. Overall Quality (overall condition?), living area, garage size, squarefootage, bath, yearbuilt, etc. Let's work our way down the list.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OveralQual</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Very strong relationship. Definitely include.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logGrLivArea</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There was a tail on the living area distribution. There is a slightly larger correlation with the log transform. Clearly a general trend. </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Garage Size</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There is a clear relationship between garage cars and garage area. Can include both, or just one?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Garage Area vs Cars</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Pretty linear relationship.</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Garage Cars</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Could we argue for a quadratic dependence here? Maybe include a garagecarsqr term?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Bath</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I decided to group Full and Half Bath into a single category. Has a stronger correlation than either. Maybe include FullBath in model as well.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