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Features with most Categories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There are a lot of Neighborhoods to deal with. We expect that information will be important for differentiating house prices. The rest look to have a manageable number of categories.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GarageCars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Strong Correlation. Simpler to see than scatter plot.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KitchenQual</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Strong correlation.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BsmtQual</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Strong Correlation.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 Finish</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Pretty strong correlation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TotalBsmtSF</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Better correlation when outliers are clipped.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Bath</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Good correlation for the large categories.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Year Built</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Nonlinear since data is mostly flat before 1950. There is actually a higher correlation with YearRemodAdd which is very similar but has lower limit at 1950.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Remodels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We see that the age of the house when the remodel occurs seems to matter most for recent remodels.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Null percentage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We get an idea of the percentage of null values in each feature. Pool, MiscFeature, and Alley are almost entirely null. Fence is largely null, but that could still be useful as it just means most don't have a fence. Same with fireplace quality. The others would need to be imputed.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Correlation against LogSalePrice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We want to minimize the least squares error for the log fo the saleprice. Also, there are many categories that could be encoded, so we first work through the categories so they will show up in the correlations.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Correlations with Encodings</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Went through categorical features and added encoding for all features that could be ordered.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OverallQual</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Clear trend.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Living Area</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Has some outliers. We can clip the range and try log transform.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 and Clip</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Improved correlation slightly.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Quality</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Good correlation.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Garage Size</a:t>
            </a:r>
          </a:p>
        </p:txBody>
      </p:sp>
      <p:pic>
        <p:nvPicPr>
          <p:cNvPr id="3" name="Picture Placeholder 2" descr="temp.png"/>
          <p:cNvPicPr>
            <a:picLocks noGrp="1" noChangeAspect="1"/>
          </p:cNvPicPr>
          <p:nvPr>
            <p:ph type="pic" idx="1"/>
          </p:nvPr>
        </p:nvPicPr>
        <p:blipFill>
          <a:blip r:embed="rId2"/>
          <a:srcRect/>
          <a:stretch>
            <a:fillRect/>
          </a:stretch>
        </p:blipFill>
        <p:spPr/>
      </p:pic>
      <p:sp>
        <p:nvSpPr>
          <p:cNvPr id="4" name="Text Placeholder 3"/>
          <p:cNvSpPr>
            <a:spLocks noGrp="1"/>
          </p:cNvSpPr>
          <p:nvPr>
            <p:ph type="body" idx="2" sz="half"/>
          </p:nvPr>
        </p:nvSpPr>
        <p:spPr/>
        <p:txBody>
          <a:bodyPr/>
          <a:lstStyle/>
          <a:p>
            <a:r>
              <a:t>Clear correlation between number of cars and garage area. Might be redundant to use both.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