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/>
            <a:r>
              <a:t>df['encodedSex'] = np.where(df.Sex=='female', 1, 0)</a:t>
            </a:r>
            <a:br/>
            <a:r>
              <a:t>df['Status'] = np.where(df.Survived==1, 'Survived','Died')</a:t>
            </a:r>
            <a:br/>
            <a:r>
              <a:t>df['isKid'] = np.where(df.Age&lt;14, 1, 0)</a:t>
            </a:r>
            <a:br/>
            <a:r>
              <a:t>df['Family'] = df.Parch+df.SibSp</a:t>
            </a:r>
            <a:br/>
            <a:r>
              <a:t>df['isLargeFamily'] = np.where(df.Family&gt;=4, 1, 0)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Survival vs Age</a:t>
            </a:r>
          </a:p>
        </p:txBody>
      </p:sp>
      <p:pic>
        <p:nvPicPr>
          <p:cNvPr id="3" name="Picture Placeholder 2" descr="temp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Here we see interesting trends in survival vs. Age. Of course it is important to try to separate out the dominating effects of gender and Pclass. </a:t>
            </a:r>
            <a:br/>
            <a:br/>
            <a:r>
              <a:t>The figure appears to show that age has little effect for women and little effect for men except kids under the age of 14. There, we finally see men with a better than 50/50 chance of survival.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Survival vs Age</a:t>
            </a:r>
          </a:p>
        </p:txBody>
      </p:sp>
      <p:pic>
        <p:nvPicPr>
          <p:cNvPr id="3" name="Picture Placeholder 2" descr="temp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If we apply hue by Pclass, we see that there is actually quite the decrease in survival with age. We still add a feature to tell if someone is a kid.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SibSp</a:t>
            </a:r>
          </a:p>
        </p:txBody>
      </p:sp>
      <p:pic>
        <p:nvPicPr>
          <p:cNvPr id="3" name="Picture Placeholder 2" descr="temp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Do not see much information from SibSp. Most of the data points are in SibSp=[0, 1]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Parch</a:t>
            </a:r>
          </a:p>
        </p:txBody>
      </p:sp>
      <p:pic>
        <p:nvPicPr>
          <p:cNvPr id="3" name="Picture Placeholder 2" descr="temp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Very similar looking to SibSp. Not much to infer?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Family Size</a:t>
            </a:r>
          </a:p>
        </p:txBody>
      </p:sp>
      <p:pic>
        <p:nvPicPr>
          <p:cNvPr id="3" name="Picture Placeholder 2" descr="temp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When you look at total family size, there is a discontinuity at Family=4. We could including LargeFamily as a Feature.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Null Values</a:t>
            </a:r>
          </a:p>
        </p:txBody>
      </p:sp>
      <p:pic>
        <p:nvPicPr>
          <p:cNvPr id="3" name="Picture Placeholder 2" descr="temp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Lots of null values from cabin. I suspect this will be dropped. Age should be very important. We need to be careful to impute the missing values accurately.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Largest Correlations</a:t>
            </a:r>
          </a:p>
        </p:txBody>
      </p:sp>
      <p:pic>
        <p:nvPicPr>
          <p:cNvPr id="3" name="Picture Placeholder 2" descr="temp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Unexpectedly, we see large correlations gender and wealth (expect Pclass and Fare to have significant correlations). There is a much smaller dependence on age than I would expect. Maybe there are nonlinear relationships we need to "suss" out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Gender</a:t>
            </a:r>
          </a:p>
        </p:txBody>
      </p:sp>
      <p:pic>
        <p:nvPicPr>
          <p:cNvPr id="3" name="Picture Placeholder 2" descr="temp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Roughly a third of the passengers were female, and they have a very good survival rate.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Pclass and Gender</a:t>
            </a:r>
          </a:p>
        </p:txBody>
      </p:sp>
      <p:pic>
        <p:nvPicPr>
          <p:cNvPr id="3" name="Picture Placeholder 2" descr="temp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Notice that the effect of Pclass is not linear (as would be modeled if I use numeric ordering). For females, the first and second classes both have very high survival rates while for males, it is only the first class that survive. This suggests I should make Pclass a categorical variable for me models?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Fare</a:t>
            </a:r>
          </a:p>
        </p:txBody>
      </p:sp>
      <p:pic>
        <p:nvPicPr>
          <p:cNvPr id="3" name="Picture Placeholder 2" descr="temp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Very long tail, so I'm using log distribution.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Fare vs Pclass</a:t>
            </a:r>
          </a:p>
        </p:txBody>
      </p:sp>
      <p:pic>
        <p:nvPicPr>
          <p:cNvPr id="3" name="Picture Placeholder 2" descr="temp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Clear relationship between Fare and Pclass. There might be some information for higher fares vs lower fares in a given class.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Survival by Fare and Gender</a:t>
            </a:r>
          </a:p>
        </p:txBody>
      </p:sp>
      <p:pic>
        <p:nvPicPr>
          <p:cNvPr id="3" name="Picture Placeholder 2" descr="temp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A clear increase in survival for men vs binlogFare. Again, not clear for women.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Survival vs Fare and Pclass</a:t>
            </a:r>
          </a:p>
        </p:txBody>
      </p:sp>
      <p:pic>
        <p:nvPicPr>
          <p:cNvPr id="3" name="Picture Placeholder 2" descr="temp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Here we see that for a given Pclass, there isn't a clear correlation between fare and survival within a given class.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