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CEE3-7CEE-BBAA-2ADC-C096B918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so trajectories straight until kick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2BB0-14AB-162F-70BC-6C07E896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194" cy="183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r>
              <a:rPr lang="en-US" dirty="0"/>
              <a:t>Just adjust xP2=.5mm from Wire Position 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5FB3-AAE4-E499-B0B5-BC5FF9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46" y="1489504"/>
            <a:ext cx="6197409" cy="33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B2D-4A52-28E1-FED9-DC95CBF2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Wire up and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338D-635E-0B0D-6A89-F876ACEE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080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Original is shown with x and y trajectories.</a:t>
            </a:r>
          </a:p>
          <a:p>
            <a:r>
              <a:rPr lang="en-US" dirty="0"/>
              <a:t>Pics above are wire moved up .5mm steps</a:t>
            </a:r>
          </a:p>
          <a:p>
            <a:r>
              <a:rPr lang="en-US" dirty="0"/>
              <a:t>Pics below are wire moved down .5mm steps.</a:t>
            </a:r>
          </a:p>
          <a:p>
            <a:r>
              <a:rPr lang="en-US" dirty="0"/>
              <a:t>Suggests magnet on top slipped?</a:t>
            </a:r>
          </a:p>
          <a:p>
            <a:pPr lvl="1"/>
            <a:r>
              <a:rPr lang="en-US" dirty="0"/>
              <a:t>NS magnet can only slip closer to axis</a:t>
            </a:r>
          </a:p>
          <a:p>
            <a:pPr lvl="1"/>
            <a:r>
              <a:rPr lang="en-US" dirty="0"/>
              <a:t>Kick would be from N magnet on top or S magnet on bottom.</a:t>
            </a:r>
          </a:p>
          <a:p>
            <a:pPr lvl="1"/>
            <a:r>
              <a:rPr lang="en-US" dirty="0"/>
              <a:t>Kick occurs at trajectory minima </a:t>
            </a:r>
          </a:p>
          <a:p>
            <a:pPr lvl="2"/>
            <a:r>
              <a:rPr lang="en-US" dirty="0"/>
              <a:t>Looks like 21 minima or 22nd N (top)/S(bottom pair</a:t>
            </a:r>
          </a:p>
          <a:p>
            <a:r>
              <a:rPr lang="en-US" dirty="0"/>
              <a:t>This restricts us to T80 (North), check against hall probe tuning.</a:t>
            </a:r>
          </a:p>
          <a:p>
            <a:pPr lvl="1"/>
            <a:r>
              <a:rPr lang="en-US" dirty="0"/>
              <a:t>Were T79-T81 tuned recently?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E62C3-1504-A0A6-2572-85A8A39F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44" y="0"/>
            <a:ext cx="4739086" cy="251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2804E-AFFD-AE03-802E-8E10083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820008"/>
            <a:ext cx="4808423" cy="257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010FE-A2AE-78DD-7412-9629A79B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6" y="3510696"/>
            <a:ext cx="5247791" cy="2798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6A62F-2E1A-D0CD-9CE1-69F02AE67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191" y="5490662"/>
            <a:ext cx="5735645" cy="2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Wirescan</a:t>
            </a:r>
            <a:r>
              <a:rPr lang="en-US" dirty="0"/>
              <a:t> (12-28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5667" cy="2238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 looking concavities!</a:t>
            </a:r>
          </a:p>
          <a:p>
            <a:r>
              <a:rPr lang="en-US" dirty="0"/>
              <a:t>Axes of peaks are within +/- 150um and we are centered for the most part.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034" y="4303663"/>
            <a:ext cx="3805767" cy="28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08" y="4833408"/>
            <a:ext cx="6405000" cy="228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722" y="1744134"/>
            <a:ext cx="4011438" cy="293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60" y="1569556"/>
            <a:ext cx="4325408" cy="328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20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Wirescan</a:t>
            </a:r>
            <a:r>
              <a:rPr lang="en-US" dirty="0"/>
              <a:t> (12-28 </a:t>
            </a:r>
            <a:r>
              <a:rPr lang="en-US" dirty="0" err="1"/>
              <a:t>ytraj</a:t>
            </a:r>
            <a:r>
              <a:rPr lang="en-US" dirty="0"/>
              <a:t>, </a:t>
            </a:r>
            <a:r>
              <a:rPr lang="en-US" dirty="0" err="1"/>
              <a:t>xoffset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023533" cy="84984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Clean concavities!</a:t>
            </a:r>
          </a:p>
          <a:p>
            <a:r>
              <a:rPr lang="en-US" dirty="0"/>
              <a:t>Axes are grouped within +/- 150um.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591"/>
            <a:ext cx="3821112" cy="27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81" y="4217325"/>
            <a:ext cx="7513637" cy="270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79" y="1370960"/>
            <a:ext cx="3946232" cy="288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76" y="1103045"/>
            <a:ext cx="4211724" cy="316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3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0E82-B82E-F254-ACC9-2E72CA9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traj</a:t>
            </a:r>
            <a:r>
              <a:rPr lang="en-US" dirty="0"/>
              <a:t> vs Y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765-F967-3CEA-550F-C0D67EAC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Moved -.15mm in x, -.05 mm in 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Positions: (currently final positions)</a:t>
            </a:r>
          </a:p>
          <a:p>
            <a:pPr lvl="1"/>
            <a:r>
              <a:rPr lang="en-US" dirty="0"/>
              <a:t>X1,y1 = (12.85, 18.45)</a:t>
            </a:r>
          </a:p>
          <a:p>
            <a:pPr lvl="1"/>
            <a:r>
              <a:rPr lang="en-US" dirty="0"/>
              <a:t>X2, y2 = (10.5, 12.05)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94E5-4C93-9802-4802-85A30C00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doing X </a:t>
            </a:r>
            <a:r>
              <a:rPr lang="en-US" dirty="0" err="1"/>
              <a:t>traj</a:t>
            </a:r>
            <a:r>
              <a:rPr lang="en-US" dirty="0"/>
              <a:t> vs Y offset Jan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7FE7-BF82-BB7A-4AF3-672BC0EC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suggested moving -50 in y.</a:t>
            </a:r>
          </a:p>
          <a:p>
            <a:r>
              <a:rPr lang="en-US" dirty="0"/>
              <a:t>Now we are at:</a:t>
            </a:r>
          </a:p>
          <a:p>
            <a:pPr lvl="1"/>
            <a:r>
              <a:rPr lang="en-US" dirty="0"/>
              <a:t>X1,y1 = (12.85, 18.40)</a:t>
            </a:r>
          </a:p>
          <a:p>
            <a:pPr lvl="1"/>
            <a:r>
              <a:rPr lang="en-US" dirty="0"/>
              <a:t>X2, y2 = (10.5, 12.00)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/>
              <a:t>wirescans</a:t>
            </a:r>
            <a:r>
              <a:rPr lang="en-US" dirty="0"/>
              <a:t> to measure magnetic axis along undulator</a:t>
            </a:r>
          </a:p>
          <a:p>
            <a:r>
              <a:rPr lang="en-US" dirty="0"/>
              <a:t>Use velocity signal (flat) to calibration amplitude vs voltage.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/>
              <a:t>Non-flat trajectories will sample voltages outside the linear region.</a:t>
            </a:r>
          </a:p>
          <a:p>
            <a:r>
              <a:rPr lang="en-US" dirty="0"/>
              <a:t>Calibration curve allows us to correct for this error afterwards. </a:t>
            </a:r>
          </a:p>
          <a:p>
            <a:r>
              <a:rPr lang="en-US" dirty="0"/>
              <a:t>Error in calibration data is &lt;0.5%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laser/photodiode pair has a very large signature at 50kHz. </a:t>
            </a:r>
          </a:p>
          <a:p>
            <a:r>
              <a:rPr lang="en-US" dirty="0"/>
              <a:t>I have implemented a low pass filter where frequencies above a specified cutoff are set to zero amplitude.</a:t>
            </a:r>
          </a:p>
          <a:p>
            <a:r>
              <a:rPr lang="en-US" dirty="0"/>
              <a:t>This introduces noise near the edges of the signal </a:t>
            </a:r>
          </a:p>
          <a:p>
            <a:pPr lvl="1"/>
            <a:r>
              <a:rPr lang="en-US" dirty="0"/>
              <a:t>1-2 percent of full window</a:t>
            </a:r>
          </a:p>
          <a:p>
            <a:pPr lvl="1"/>
            <a:r>
              <a:rPr lang="en-US" dirty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19: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5 peak concavities look very nice!</a:t>
            </a:r>
          </a:p>
          <a:p>
            <a:r>
              <a:rPr lang="en-US" dirty="0"/>
              <a:t>Graph shows magnetic axis along undulator with color showing the error in quadratic fit.</a:t>
            </a:r>
          </a:p>
          <a:p>
            <a:pPr lvl="1"/>
            <a:r>
              <a:rPr lang="en-US" dirty="0"/>
              <a:t>Fit with line, weights given by 1/</a:t>
            </a:r>
            <a:r>
              <a:rPr lang="en-US" dirty="0" err="1"/>
              <a:t>rmse</a:t>
            </a:r>
            <a:r>
              <a:rPr lang="en-US" dirty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yP2 = 100um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/>
              <a:t>Nice linear trend for magnetic axis vs </a:t>
            </a:r>
            <a:r>
              <a:rPr lang="en-US" dirty="0" err="1"/>
              <a:t>xoffset</a:t>
            </a:r>
            <a:r>
              <a:rPr lang="en-US" dirty="0"/>
              <a:t>.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xP2 = -850um</a:t>
            </a:r>
          </a:p>
          <a:p>
            <a:r>
              <a:rPr lang="en-US" dirty="0"/>
              <a:t>Not surprised there is more noise</a:t>
            </a:r>
          </a:p>
          <a:p>
            <a:pPr lvl="1"/>
            <a:r>
              <a:rPr lang="en-US" dirty="0"/>
              <a:t>Noise to signal ratio was 3x larger than for </a:t>
            </a:r>
            <a:r>
              <a:rPr lang="en-US" dirty="0" err="1"/>
              <a:t>xtraj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these results be trusted?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xP2 = -850um</a:t>
            </a:r>
          </a:p>
          <a:p>
            <a:pPr lvl="1"/>
            <a:r>
              <a:rPr lang="en-US" dirty="0"/>
              <a:t>yP2 = 100um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Trajectories after moving to new location</a:t>
            </a:r>
          </a:p>
          <a:p>
            <a:pPr lvl="1"/>
            <a:r>
              <a:rPr lang="en-US" dirty="0"/>
              <a:t>Y trajectory looks good</a:t>
            </a:r>
          </a:p>
          <a:p>
            <a:pPr lvl="1"/>
            <a:r>
              <a:rPr lang="en-US" dirty="0"/>
              <a:t>X trajectory has a little concavity for first 60% of undulator. </a:t>
            </a:r>
            <a:r>
              <a:rPr lang="en-US" b="1" dirty="0"/>
              <a:t>I do not like the kick around t=4ms…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AF0A-2B48-0EA2-AF5B-A14DCC9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54" y="908284"/>
            <a:ext cx="53152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21B-E087-78C4-17C3-E06C0E8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35F8-D244-EE00-E392-A9D06D2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334" cy="3750152"/>
          </a:xfrm>
        </p:spPr>
        <p:txBody>
          <a:bodyPr/>
          <a:lstStyle/>
          <a:p>
            <a:r>
              <a:rPr lang="en-US" dirty="0"/>
              <a:t>Have to tune trajectory straightish with entrance magnet to have measurement be feasible. </a:t>
            </a:r>
          </a:p>
          <a:p>
            <a:r>
              <a:rPr lang="en-US" dirty="0"/>
              <a:t>Tried again, still failed to get good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249A0-46A3-18A3-6A64-74EEEA2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5" y="1507896"/>
            <a:ext cx="556923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D20-5A7E-E777-DDD1-647FB122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 X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756D-566E-0421-EA8F-768929D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xP2 = 1.0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(11.15, 12.10)</a:t>
            </a:r>
          </a:p>
          <a:p>
            <a:r>
              <a:rPr lang="en-US" dirty="0"/>
              <a:t>My impression playing around the x position at both posts is that the kick at t=4ms is not being fixed, just masked..</a:t>
            </a:r>
          </a:p>
          <a:p>
            <a:r>
              <a:rPr lang="en-US" dirty="0"/>
              <a:t>Deductions:</a:t>
            </a:r>
          </a:p>
          <a:p>
            <a:pPr lvl="1"/>
            <a:r>
              <a:rPr lang="en-US" dirty="0"/>
              <a:t>By magnet, more likely to slip during movement than Bx magnet?</a:t>
            </a:r>
          </a:p>
          <a:p>
            <a:pPr lvl="1"/>
            <a:r>
              <a:rPr lang="en-US" dirty="0"/>
              <a:t>21th x minimum???</a:t>
            </a:r>
          </a:p>
          <a:p>
            <a:pPr lvl="1"/>
            <a:r>
              <a:rPr lang="en-US" dirty="0"/>
              <a:t>If kick at minimum, a positive, downward By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B01DF-8EB8-BD68-4FDE-F5B5D8A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96" y="456235"/>
            <a:ext cx="5066541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772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  <vt:lpstr>Dec 21: Xtraj vs Xoffset</vt:lpstr>
      <vt:lpstr>Straighten X manually</vt:lpstr>
      <vt:lpstr>Position so trajectories straight until kick</vt:lpstr>
      <vt:lpstr>Move Wire up and Down</vt:lpstr>
      <vt:lpstr>Wirescan (12-28 xtraj vs yoffset)</vt:lpstr>
      <vt:lpstr>Wirescan (12-28 ytraj, xoffset)</vt:lpstr>
      <vt:lpstr>X traj vs Y offset</vt:lpstr>
      <vt:lpstr>After doing X traj vs Y offset Jan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19</cp:revision>
  <dcterms:created xsi:type="dcterms:W3CDTF">2022-12-19T17:39:34Z</dcterms:created>
  <dcterms:modified xsi:type="dcterms:W3CDTF">2023-01-23T18:46:18Z</dcterms:modified>
</cp:coreProperties>
</file>