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Wire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r>
              <a:rPr lang="en-US" dirty="0"/>
              <a:t>X1,y1 = (12, 18)</a:t>
            </a:r>
          </a:p>
          <a:p>
            <a:r>
              <a:rPr lang="en-US" dirty="0"/>
              <a:t>X2, y2 = (11, 12)</a:t>
            </a:r>
          </a:p>
          <a:p>
            <a:r>
              <a:rPr lang="en-US" dirty="0"/>
              <a:t>We will 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scans to measure magnetic axis along the undulator.</a:t>
            </a:r>
          </a:p>
          <a:p>
            <a:r>
              <a:rPr lang="en-US" dirty="0"/>
              <a:t>Because the linear region of the laser/photodiode pair can be small, we take measurements of the velocity (guaranteed flat signal) to calibrate mean signal (mV) vs Amplitude. This makes the ideal operating mV scope reading clear. 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8004" cy="3846513"/>
          </a:xfrm>
        </p:spPr>
        <p:txBody>
          <a:bodyPr/>
          <a:lstStyle/>
          <a:p>
            <a:r>
              <a:rPr lang="en-US" dirty="0" err="1"/>
              <a:t>Create_laser_calibration_curve</a:t>
            </a:r>
            <a:r>
              <a:rPr lang="en-US" dirty="0"/>
              <a:t> computes the aggregate voltage and amplitude for a given number of trajectory (flat) signals.</a:t>
            </a:r>
          </a:p>
          <a:p>
            <a:pPr lvl="1"/>
            <a:r>
              <a:rPr lang="en-US" dirty="0"/>
              <a:t>It is clear to see the nonlinearity of the “linear” region due to diffraction.</a:t>
            </a:r>
          </a:p>
          <a:p>
            <a:pPr lvl="1"/>
            <a:r>
              <a:rPr lang="en-US" dirty="0"/>
              <a:t>A polynomial fit can be used as a correction for trajectory measurements.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3A1AE-6EBE-4E99-0611-562CAF3F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204" y="1452534"/>
            <a:ext cx="4189559" cy="30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Undulator 1 Pulsed-wire alignment</vt:lpstr>
      <vt:lpstr>Initial Wire Position</vt:lpstr>
      <vt:lpstr>Xtraj vs Yoffset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2</cp:revision>
  <dcterms:created xsi:type="dcterms:W3CDTF">2022-12-19T17:39:34Z</dcterms:created>
  <dcterms:modified xsi:type="dcterms:W3CDTF">2022-12-21T20:22:50Z</dcterms:modified>
</cp:coreProperties>
</file>