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329C-701A-2921-98E8-FBF1E9795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DD2A8-23C6-28F3-CCF8-91D23760C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A49E-136D-E474-EDE3-399D2BE4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8DDF-B676-3D36-4E80-8FD74DCF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044A-A4F2-3333-0198-EC4ECA77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3493-86A5-8AA8-14A3-3254F7B5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26D4F-E662-AD8A-9E6D-C266B86D2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57F2-6B7C-FEC6-C419-0240576A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92B5-B2A7-7B94-38BF-D337717F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0483-2DFB-6703-DCF0-122027E7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5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36ACA-057F-ABD2-0D9F-FBE0EBF62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4C359-8A04-1B3A-C395-E4D689CCC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E42AC-4666-712A-2405-D6EF5C95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F6A-35CD-3651-1E83-083A2ADE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EEC-D0D4-55CE-CF97-35F68DA2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06EB-73AD-3C9C-FC1A-D9A08C67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FF61-0C73-B8FD-5C07-9856813E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8857-D493-4092-0D2C-71EB41BC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3CF0D-7396-0BD8-151A-9D587D73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2335-7944-5164-B516-E86E4DB6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3A8F-5049-746F-19CD-83A276B7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0C278-D78E-C749-C695-8B51306F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7BF9-AFD8-18B7-7877-3C90377D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69FA-06B2-BCF3-F7AC-0F2AFDD8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6685-5010-2522-7217-71FCD3AB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0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2CC9-6CED-7246-4616-65F45442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9861-53BB-A25E-69EF-4829C3420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0653-5924-AEE8-15C1-979FD775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4A505-A077-A7DA-67DF-75A19CD4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F7000-DF11-33C5-60C3-521002AC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BAE5D-B022-AE9A-61B9-60FEAC5C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8762-D4FD-A407-ECA1-D7B3D58A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883E1-4771-3087-1E22-78CD42BD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BC9DC-5C5A-4509-286C-190F0886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5E7A2-A2DB-8B94-7979-51EBAF8CF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C40FC-7F75-43E2-263E-9E3F43950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ECF73-5BF2-D14C-8828-D2DE33B2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B7B22-E554-78B3-65B0-6DA1822E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F3EFB-76CF-B4E4-3541-11D3E2F7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B7A2-4753-14F2-6A1B-29E60DA4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81FF8-263A-680D-7754-370C18EA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F6354-4558-10D7-51C6-22FF664D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BAA02-CA6B-AAB3-7BBE-FBAC5FC7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6EB9-BAF9-21C5-5656-D8F3962C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9399D-B1E9-E29C-CB81-D379B25E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EECC5-0465-5BCF-7249-B0E7D941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6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034B-8356-C673-C707-F4E39947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300F-87E9-E77A-D32D-4591997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8EC81-6FF7-FFC3-73BD-7FDBE635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F53AE-0A80-2A8F-04DB-81DA4363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EF5A-741D-5D5E-3FD7-D6666AF2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9F7BD-7622-E694-B3EE-20BDAFB4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5CCE-6636-4FD1-E3B0-76A54812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6C52E-8B22-33D3-9269-A3012D990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B2825-1AB6-A4E2-52F3-1166A0FF4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0A5A2-5158-1652-E433-39F3AEC2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D633-7A2C-F757-22E9-C67F23DD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90CDA-455A-5FE5-F90A-51153D94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FB82B-2C42-5CDA-7518-EE8205DB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F2AA5-C653-EC8C-2EC8-DBEA52A7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8ED7-B27A-7AD4-F4DD-3F2E32FE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52BC-2418-41D5-A171-DC177BF8C40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CC23-C43C-1341-7FB1-8BDEAFF5B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CB36-0703-9D2A-1BD9-9BA242B3D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330D-3FE0-422A-B22C-4B473592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8B7F-C1CD-BCF9-AC67-E861999DA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THz Experiment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16B16-0297-8424-1112-0FD97CEAB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ACCF-69A4-44C1-52C0-A0156A0E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Post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FF29-C675-D13A-97BD-108EA02A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Post1 = (11.00, 15.50)</a:t>
            </a:r>
          </a:p>
          <a:p>
            <a:r>
              <a:rPr lang="en-US" dirty="0"/>
              <a:t>Post2 = (9.50, 10.50)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DCBB-B45F-BAC8-862B-0E354E22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2023-05-31 X </a:t>
            </a:r>
            <a:r>
              <a:rPr lang="en-US" dirty="0" err="1"/>
              <a:t>Traj</a:t>
            </a:r>
            <a:r>
              <a:rPr lang="en-US" dirty="0"/>
              <a:t> vs Y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912C-50D6-4F5A-B63C-C7F4106A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looking data</a:t>
            </a:r>
          </a:p>
          <a:p>
            <a:r>
              <a:rPr lang="en-US" dirty="0"/>
              <a:t>P1y adjustment: 0.300mm</a:t>
            </a:r>
          </a:p>
          <a:p>
            <a:r>
              <a:rPr lang="en-US" dirty="0"/>
              <a:t>P2y adjustment: 0.100mm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EC435-D8CC-BB92-CED2-62819F46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0" y="3792536"/>
            <a:ext cx="3936599" cy="2973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16B23-C5F8-15CA-1C42-5E198FC54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00" y="500062"/>
            <a:ext cx="4268522" cy="3157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A085D-3E40-0BE3-0011-58B3D442D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31" y="3658705"/>
            <a:ext cx="4167963" cy="3125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DE7CE-5806-30F4-9804-BEEE4ECA0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256" y="3792536"/>
            <a:ext cx="3718983" cy="27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6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3672-8146-E999-3C6B-DA793B83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2023-06-01 </a:t>
            </a:r>
            <a:r>
              <a:rPr lang="en-US" dirty="0" err="1"/>
              <a:t>Ytraj</a:t>
            </a:r>
            <a:r>
              <a:rPr lang="en-US" dirty="0"/>
              <a:t> vs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06CE-423E-B99C-62A0-25F239C2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2944" cy="17398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 as nice looking father into undulator, but trajectory did get pretty wonky for +1000, +1500 offsets. Seems like a magnet was way too far in on one side.</a:t>
            </a:r>
          </a:p>
          <a:p>
            <a:r>
              <a:rPr lang="en-US" dirty="0"/>
              <a:t>P1x adjustment = 0.350mm</a:t>
            </a:r>
          </a:p>
          <a:p>
            <a:r>
              <a:rPr lang="en-US" dirty="0"/>
              <a:t>P2x adjustment = -0.200mm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66DC0-681A-0662-20E4-EE393F57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02" y="371484"/>
            <a:ext cx="4092353" cy="3069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DA4D7-E8E5-4B6D-6CCC-36DB18FF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19" y="3788734"/>
            <a:ext cx="4184010" cy="3069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B3490-9653-8587-D83F-D9B003EDB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111" y="4003065"/>
            <a:ext cx="3671777" cy="2753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49496B-68D9-6598-0ADC-85B2E531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36" y="4003176"/>
            <a:ext cx="3629767" cy="27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8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07BC-42BA-EF9D-77A9-22411097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Post Positions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B0ABF8-CF06-465F-4020-C769517B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Previous</a:t>
            </a:r>
          </a:p>
          <a:p>
            <a:pPr lvl="1"/>
            <a:r>
              <a:rPr lang="en-US" dirty="0"/>
              <a:t>Post1 = (11.00, 15.50)</a:t>
            </a:r>
          </a:p>
          <a:p>
            <a:pPr lvl="1"/>
            <a:r>
              <a:rPr lang="en-US" dirty="0"/>
              <a:t>Post2 = (9.50, 10.50)</a:t>
            </a:r>
          </a:p>
          <a:p>
            <a:r>
              <a:rPr lang="en-US" dirty="0" err="1"/>
              <a:t>Xadjust</a:t>
            </a:r>
            <a:endParaRPr lang="en-US" dirty="0"/>
          </a:p>
          <a:p>
            <a:pPr lvl="1"/>
            <a:r>
              <a:rPr lang="en-US" dirty="0"/>
              <a:t>P1x adjustment = 0.350mm</a:t>
            </a:r>
          </a:p>
          <a:p>
            <a:pPr lvl="1"/>
            <a:r>
              <a:rPr lang="en-US" dirty="0"/>
              <a:t>P2x adjustment = -0.200mm</a:t>
            </a:r>
          </a:p>
          <a:p>
            <a:r>
              <a:rPr lang="en-US" dirty="0" err="1"/>
              <a:t>Yadjust</a:t>
            </a:r>
            <a:endParaRPr lang="en-US" dirty="0"/>
          </a:p>
          <a:p>
            <a:pPr lvl="1"/>
            <a:r>
              <a:rPr lang="en-US" dirty="0"/>
              <a:t>P1y adjustment: 0.300mm</a:t>
            </a:r>
          </a:p>
          <a:p>
            <a:pPr lvl="1"/>
            <a:r>
              <a:rPr lang="en-US" dirty="0"/>
              <a:t>P2y adjustment: 0.100mm</a:t>
            </a:r>
          </a:p>
          <a:p>
            <a:r>
              <a:rPr lang="en-US" dirty="0"/>
              <a:t>New positions</a:t>
            </a:r>
          </a:p>
          <a:p>
            <a:pPr lvl="1"/>
            <a:r>
              <a:rPr lang="en-US" dirty="0"/>
              <a:t>Post1 = (11.35, 15.80)</a:t>
            </a:r>
          </a:p>
          <a:p>
            <a:pPr lvl="1"/>
            <a:r>
              <a:rPr lang="en-US" dirty="0"/>
              <a:t>Post2 = (9.30, 10.60)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7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388C-513C-7112-DC3F-D865E388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2023-06-05 </a:t>
            </a:r>
            <a:r>
              <a:rPr lang="en-US" dirty="0" err="1"/>
              <a:t>Xtraj</a:t>
            </a:r>
            <a:r>
              <a:rPr lang="en-US" dirty="0"/>
              <a:t>, </a:t>
            </a:r>
            <a:r>
              <a:rPr lang="en-US" dirty="0" err="1"/>
              <a:t>Yoffset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7417-6970-307F-17F6-A8EA691D8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95837" cy="7525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Py1 adjustment = .150 mm</a:t>
            </a:r>
          </a:p>
          <a:p>
            <a:r>
              <a:rPr lang="en-US" dirty="0"/>
              <a:t>Py2 adjustment = .000 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F6D45-66B1-C23F-CF2D-25F54E793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762" y="365125"/>
            <a:ext cx="4795837" cy="3596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8F2C4-8702-2755-B3C2-F2961578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26" y="3871911"/>
            <a:ext cx="4206960" cy="308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3C199-247E-E90A-6C91-A186F8B37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818" y="3946920"/>
            <a:ext cx="3919538" cy="2939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05D5B-10ED-B597-9D45-DAB082C96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943349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2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BADF-63F3-21AB-D657-94BF2BBA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2023-06-05 </a:t>
            </a:r>
            <a:r>
              <a:rPr lang="en-US" dirty="0" err="1"/>
              <a:t>ytraj</a:t>
            </a:r>
            <a:r>
              <a:rPr lang="en-US" dirty="0"/>
              <a:t>, </a:t>
            </a:r>
            <a:r>
              <a:rPr lang="en-US" dirty="0" err="1"/>
              <a:t>xoffset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8ED277-2392-F9CE-9330-40989471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Px1 adjustment = .150 mm</a:t>
            </a:r>
          </a:p>
          <a:p>
            <a:r>
              <a:rPr lang="en-US" dirty="0"/>
              <a:t>Px2 adjustment = .000 mm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1C091-D9DA-DCE2-FDE6-BC536AEB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3776619"/>
            <a:ext cx="4200526" cy="3081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C92AC-88C8-CB55-39C6-29B102698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13" y="3852840"/>
            <a:ext cx="3905249" cy="2928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EE326-17C3-F339-016D-FCFEB430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699" y="4114801"/>
            <a:ext cx="3680853" cy="2760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0EA713-A248-2CC4-5661-40E2A7BA7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687" y="788966"/>
            <a:ext cx="3959489" cy="29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1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07BC-42BA-EF9D-77A9-22411097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Post Positions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B0ABF8-CF06-465F-4020-C769517B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Previous</a:t>
            </a:r>
          </a:p>
          <a:p>
            <a:pPr lvl="1"/>
            <a:r>
              <a:rPr lang="en-US" dirty="0"/>
              <a:t>Post1 = (11.35, 15.80)</a:t>
            </a:r>
          </a:p>
          <a:p>
            <a:pPr lvl="1"/>
            <a:r>
              <a:rPr lang="en-US" dirty="0"/>
              <a:t>Post2 = (9.30, 10.60)</a:t>
            </a:r>
          </a:p>
          <a:p>
            <a:r>
              <a:rPr lang="en-US" dirty="0" err="1"/>
              <a:t>Xadjust</a:t>
            </a:r>
            <a:endParaRPr lang="en-US" dirty="0"/>
          </a:p>
          <a:p>
            <a:pPr lvl="1"/>
            <a:r>
              <a:rPr lang="en-US" dirty="0"/>
              <a:t>P1x adjustment = 0.150mm</a:t>
            </a:r>
          </a:p>
          <a:p>
            <a:pPr lvl="1"/>
            <a:r>
              <a:rPr lang="en-US" dirty="0"/>
              <a:t>P2x adjustment = 0.000mm</a:t>
            </a:r>
          </a:p>
          <a:p>
            <a:r>
              <a:rPr lang="en-US" dirty="0" err="1"/>
              <a:t>Yadjust</a:t>
            </a:r>
            <a:endParaRPr lang="en-US" dirty="0"/>
          </a:p>
          <a:p>
            <a:pPr lvl="1"/>
            <a:r>
              <a:rPr lang="en-US" dirty="0"/>
              <a:t>P1y adjustment: 0.150mm</a:t>
            </a:r>
          </a:p>
          <a:p>
            <a:pPr lvl="1"/>
            <a:r>
              <a:rPr lang="en-US" dirty="0"/>
              <a:t>P2y adjustment: 0.000mm</a:t>
            </a:r>
          </a:p>
          <a:p>
            <a:r>
              <a:rPr lang="en-US" dirty="0"/>
              <a:t>Final positions</a:t>
            </a:r>
          </a:p>
          <a:p>
            <a:pPr lvl="1"/>
            <a:r>
              <a:rPr lang="en-US" dirty="0"/>
              <a:t>Post1 = (11.50, 15.95)</a:t>
            </a:r>
          </a:p>
          <a:p>
            <a:pPr lvl="1"/>
            <a:r>
              <a:rPr lang="en-US" dirty="0"/>
              <a:t>Post2 = (9.30, 10.60)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2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221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THz Experiment</vt:lpstr>
      <vt:lpstr>Initial Post Positions</vt:lpstr>
      <vt:lpstr>2023-05-31 X Traj vs Y offset</vt:lpstr>
      <vt:lpstr>2023-06-01 Ytraj vs Xoffset</vt:lpstr>
      <vt:lpstr>Move Post Positions</vt:lpstr>
      <vt:lpstr>2023-06-05 Xtraj, Yoffset</vt:lpstr>
      <vt:lpstr>2023-06-05 ytraj, xoffset</vt:lpstr>
      <vt:lpstr>Move Post Positions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THz Experiment</dc:title>
  <dc:creator>andrew fisher</dc:creator>
  <cp:lastModifiedBy>andrew fisher</cp:lastModifiedBy>
  <cp:revision>4</cp:revision>
  <dcterms:created xsi:type="dcterms:W3CDTF">2023-05-31T00:56:37Z</dcterms:created>
  <dcterms:modified xsi:type="dcterms:W3CDTF">2023-06-06T00:04:48Z</dcterms:modified>
</cp:coreProperties>
</file>