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93" d="100"/>
          <a:sy n="93" d="100"/>
        </p:scale>
        <p:origin x="92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886F-A4C3-DB2A-ABB8-03005E281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50426-015C-D0A4-586B-9D71DC207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699CF-EDB2-851E-8F58-27CCF757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96356-F1DD-8679-076D-62EFF294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40E42-9547-FA0A-646E-2633E1BC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1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065B-36C9-0F6C-94C0-82E53BFB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495E1-73B2-BF67-4009-492EC08AC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4D07-DB59-E12F-3452-D51EA4F5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0D4E7-3392-C135-EF59-703CADE3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03BEC-CD27-DE8D-877B-90889B5B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5584A6-E0F2-F7EE-0775-B0F877B8D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39F1D-FAC6-0F52-24CE-6C97F8FF5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CB834-33F8-532D-96E4-7271032C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EEB16-5306-DBF0-2AD0-55D7D8DF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3E4F-E3CE-8F5C-82EC-43687643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C621-5FED-B1EB-C60C-7AD2CD2C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A0D82-642F-1FD6-8D64-3F4761DDE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5F1D2-5193-387D-E445-A74B2F1B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C27BF-F849-C8B2-15C9-21A9D2BC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17472-324F-A359-4DE1-DF505B1C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880C-6F34-013B-6AB3-1D28B01D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F6C2F-709E-448E-50DC-F034E694E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33129-33B4-7359-8349-53E7476E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537FD-296A-C1F0-3F37-C58177C8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D27D3-820C-41B8-6EAD-98E08708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3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FE45-F3B1-FEFD-7C23-C14A51EA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0DC5C-D76C-3508-304A-B902A598B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DE647-44AF-0332-535D-BCD8E8B92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07661-C2C8-2C88-1AF1-2CDBECFE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45FDF-8453-FA97-80BE-DE07220B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59091-6BF3-FEA9-0B00-8439FAC4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0E60-490C-2FAA-CAFA-EAA2AFD7B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F0CB0-CE7F-5EFC-9BCA-A661E4A7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385B8-4417-BCFF-9D7B-3726D9A49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320428-EDA4-C0BF-F97C-62C0B618B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20F4F7-3061-F4E0-0F05-1F398D598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A3360-1512-2F66-9F55-525A8366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39389A-FAF9-BD65-D8CD-156D45A1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BF88B-C81E-4789-028F-439B2B3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1A8C-4916-835A-60A0-6CF7B2A9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DFB5C5-C63A-1AEA-AFDD-A41091F1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AC235-5133-27FC-93C5-0E928184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9208B-53E3-8821-AF1E-D60237FF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0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E0B53-8EF6-353D-FBA0-388384AF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2A1CC-AE7F-03EF-065D-AF2F3305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C0077-6E69-F304-03E5-4129CDF2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1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EA5D-6631-7135-813A-31138565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2403-1CD2-CCD3-1BDB-7E9942D02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59947-03C5-1D2D-13CB-EC1E151DC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60445-B618-0E02-A0A3-C5885508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2884B-9111-F3F7-7DF3-30A8DE24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570B3-4B5B-253A-D7A9-FC43B985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9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1B6D-A7FD-4D63-02EE-09D41DA22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04FD7-0D4D-87E3-0F52-1E9BE5F97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1A05E-F8A8-012D-8C12-A6AB49E3A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2D62F-9FFB-0741-D493-E84E7D31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3645A-2100-BBAF-5BB0-A1B1FDB9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6F40B-F5A5-2BA7-22FF-10E2AB9F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3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70D25-C3F3-8F59-35C8-00312F52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94A6B-D34D-8E01-EE9B-BA3781420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D5823-83D1-0F27-3E44-8712825C4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23744-7631-45EC-9413-1AE502D85CB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FC6C2-1F4F-5233-E2C2-53ECF9AFF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2096-6DD3-2F10-AAA8-EC0CE442F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1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4034B-AAE5-434C-4F17-E5CBB3875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Undulator 1 Pulsed-wire alignment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54345-570C-863D-0318-9401BFA3F9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3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FE42-5B69-3646-4465-CA90DA56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 Position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3AA07-1277-6384-211A-45877720C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x1,y1 denote positions of post on entrance side. X2,y2 denote positions of post on exit side.</a:t>
            </a:r>
          </a:p>
          <a:p>
            <a:pPr lvl="1"/>
            <a:r>
              <a:rPr lang="en-US" dirty="0"/>
              <a:t>X1,y1 = (12, 18)</a:t>
            </a:r>
          </a:p>
          <a:p>
            <a:pPr lvl="1"/>
            <a:r>
              <a:rPr lang="en-US" dirty="0"/>
              <a:t>X2, y2 = (11, 12)</a:t>
            </a:r>
          </a:p>
          <a:p>
            <a:r>
              <a:rPr lang="en-US" dirty="0"/>
              <a:t>Use “</a:t>
            </a:r>
            <a:r>
              <a:rPr lang="en-US" dirty="0" err="1"/>
              <a:t>xtraj</a:t>
            </a:r>
            <a:r>
              <a:rPr lang="en-US" dirty="0"/>
              <a:t> vs </a:t>
            </a:r>
            <a:r>
              <a:rPr lang="en-US" dirty="0" err="1"/>
              <a:t>yoffset</a:t>
            </a:r>
            <a:r>
              <a:rPr lang="en-US" dirty="0"/>
              <a:t>” and “</a:t>
            </a:r>
            <a:r>
              <a:rPr lang="en-US" dirty="0" err="1"/>
              <a:t>ytraj</a:t>
            </a:r>
            <a:r>
              <a:rPr lang="en-US" dirty="0"/>
              <a:t> vs </a:t>
            </a:r>
            <a:r>
              <a:rPr lang="en-US" dirty="0" err="1"/>
              <a:t>xoffset</a:t>
            </a:r>
            <a:r>
              <a:rPr lang="en-US" dirty="0"/>
              <a:t>” </a:t>
            </a:r>
            <a:r>
              <a:rPr lang="en-US" dirty="0" err="1"/>
              <a:t>wirescans</a:t>
            </a:r>
            <a:r>
              <a:rPr lang="en-US" dirty="0"/>
              <a:t> to measure magnetic axis along undulator</a:t>
            </a:r>
          </a:p>
          <a:p>
            <a:r>
              <a:rPr lang="en-US" dirty="0"/>
              <a:t>Use velocity signal (flat) to calibration amplitude vs voltage.</a:t>
            </a:r>
          </a:p>
        </p:txBody>
      </p:sp>
    </p:spTree>
    <p:extLst>
      <p:ext uri="{BB962C8B-B14F-4D97-AF65-F5344CB8AC3E}">
        <p14:creationId xmlns:p14="http://schemas.microsoft.com/office/powerpoint/2010/main" val="97640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3421" cy="3965575"/>
          </a:xfrm>
        </p:spPr>
        <p:txBody>
          <a:bodyPr/>
          <a:lstStyle/>
          <a:p>
            <a:r>
              <a:rPr lang="en-US" dirty="0"/>
              <a:t>Non-flat trajectories will sample voltages outside the linear region.</a:t>
            </a:r>
          </a:p>
          <a:p>
            <a:r>
              <a:rPr lang="en-US" dirty="0"/>
              <a:t>Calibration curve allows us to correct for this error afterwards. </a:t>
            </a:r>
          </a:p>
          <a:p>
            <a:r>
              <a:rPr lang="en-US" dirty="0"/>
              <a:t>Error in calibration data is &lt;0.5%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8512"/>
            <a:ext cx="585787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76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</a:t>
            </a:r>
            <a:r>
              <a:rPr lang="en-US" dirty="0" err="1"/>
              <a:t>Lowpass</a:t>
            </a:r>
            <a:r>
              <a:rPr lang="en-US" dirty="0"/>
              <a:t>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laser/photodiode pair has a very large signature at 50kHz. </a:t>
            </a:r>
          </a:p>
          <a:p>
            <a:r>
              <a:rPr lang="en-US" dirty="0"/>
              <a:t>I have implemented a low pass filter where frequencies above a specified cutoff are set to zero amplitude.</a:t>
            </a:r>
          </a:p>
          <a:p>
            <a:r>
              <a:rPr lang="en-US" dirty="0"/>
              <a:t>This introduces noise near the edges of the signal </a:t>
            </a:r>
          </a:p>
          <a:p>
            <a:pPr lvl="1"/>
            <a:r>
              <a:rPr lang="en-US" dirty="0"/>
              <a:t>1-2 percent of full window</a:t>
            </a:r>
          </a:p>
          <a:p>
            <a:pPr lvl="1"/>
            <a:r>
              <a:rPr lang="en-US" dirty="0"/>
              <a:t>Doesn’t affect measurement in the middle.</a:t>
            </a:r>
          </a:p>
        </p:txBody>
      </p:sp>
    </p:spTree>
    <p:extLst>
      <p:ext uri="{BB962C8B-B14F-4D97-AF65-F5344CB8AC3E}">
        <p14:creationId xmlns:p14="http://schemas.microsoft.com/office/powerpoint/2010/main" val="91904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FB11-E7EC-4570-85E3-3D9D7779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 19: </a:t>
            </a:r>
            <a:r>
              <a:rPr lang="en-US" dirty="0" err="1"/>
              <a:t>Xtraj</a:t>
            </a:r>
            <a:r>
              <a:rPr lang="en-US" dirty="0"/>
              <a:t> vs </a:t>
            </a:r>
            <a:r>
              <a:rPr lang="en-US" dirty="0" err="1"/>
              <a:t>Yoffset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872F6-FEEE-7854-2BAD-A14CD4EA4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100011" cy="28025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First 5 peak concavities look very nice!</a:t>
            </a:r>
          </a:p>
          <a:p>
            <a:r>
              <a:rPr lang="en-US" dirty="0"/>
              <a:t>Graph shows magnetic axis along undulator with color showing the error in quadratic fit.</a:t>
            </a:r>
          </a:p>
          <a:p>
            <a:pPr lvl="1"/>
            <a:r>
              <a:rPr lang="en-US" dirty="0"/>
              <a:t>Fit with line, weights given by 1/</a:t>
            </a:r>
            <a:r>
              <a:rPr lang="en-US" dirty="0" err="1"/>
              <a:t>rmse</a:t>
            </a:r>
            <a:r>
              <a:rPr lang="en-US" dirty="0"/>
              <a:t> </a:t>
            </a:r>
          </a:p>
          <a:p>
            <a:r>
              <a:rPr lang="en-US" dirty="0"/>
              <a:t>Suggested wire adjustment:</a:t>
            </a:r>
          </a:p>
          <a:p>
            <a:pPr lvl="1"/>
            <a:r>
              <a:rPr lang="en-US" dirty="0"/>
              <a:t>yP1 = 470um</a:t>
            </a:r>
          </a:p>
          <a:p>
            <a:pPr lvl="1"/>
            <a:r>
              <a:rPr lang="en-US" dirty="0"/>
              <a:t>yP2 = 100um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108" y="4004009"/>
            <a:ext cx="3853346" cy="278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049" y="1"/>
            <a:ext cx="2997983" cy="218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444" y="2181727"/>
            <a:ext cx="2919588" cy="211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049" y="4392278"/>
            <a:ext cx="3124134" cy="2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97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 21: </a:t>
            </a:r>
            <a:r>
              <a:rPr lang="en-US" dirty="0" err="1"/>
              <a:t>Ytraj</a:t>
            </a:r>
            <a:r>
              <a:rPr lang="en-US" dirty="0"/>
              <a:t> vs </a:t>
            </a:r>
            <a:r>
              <a:rPr lang="en-US" dirty="0" err="1"/>
              <a:t>Xoffset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11842" cy="4687470"/>
          </a:xfrm>
        </p:spPr>
        <p:txBody>
          <a:bodyPr/>
          <a:lstStyle/>
          <a:p>
            <a:r>
              <a:rPr lang="en-US" dirty="0"/>
              <a:t>Nice linear trend for magnetic axis vs </a:t>
            </a:r>
            <a:r>
              <a:rPr lang="en-US" dirty="0" err="1"/>
              <a:t>xoffset</a:t>
            </a:r>
            <a:r>
              <a:rPr lang="en-US" dirty="0"/>
              <a:t>.</a:t>
            </a:r>
          </a:p>
          <a:p>
            <a:r>
              <a:rPr lang="en-US" dirty="0"/>
              <a:t>Suggested wire adjustment:</a:t>
            </a:r>
          </a:p>
          <a:p>
            <a:pPr lvl="1"/>
            <a:r>
              <a:rPr lang="en-US" dirty="0"/>
              <a:t>xP1 = 970um</a:t>
            </a:r>
          </a:p>
          <a:p>
            <a:pPr lvl="1"/>
            <a:r>
              <a:rPr lang="en-US" dirty="0"/>
              <a:t>xP2 = -850um</a:t>
            </a:r>
          </a:p>
          <a:p>
            <a:r>
              <a:rPr lang="en-US" dirty="0"/>
              <a:t>Not surprised there is more noise</a:t>
            </a:r>
          </a:p>
          <a:p>
            <a:pPr lvl="1"/>
            <a:r>
              <a:rPr lang="en-US" dirty="0"/>
              <a:t>Noise to signal ratio was 3x larger than for </a:t>
            </a:r>
            <a:r>
              <a:rPr lang="en-US" dirty="0" err="1"/>
              <a:t>xtraj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Should these results be trusted?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042" y="4021230"/>
            <a:ext cx="3576386" cy="265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907" y="96252"/>
            <a:ext cx="3075573" cy="220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961" y="4527049"/>
            <a:ext cx="2962023" cy="214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994" y="2297447"/>
            <a:ext cx="2913397" cy="21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19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 Position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Old Positions:</a:t>
            </a:r>
          </a:p>
          <a:p>
            <a:pPr lvl="1"/>
            <a:r>
              <a:rPr lang="en-US" dirty="0"/>
              <a:t>X1,y1 = (12, 18)</a:t>
            </a:r>
          </a:p>
          <a:p>
            <a:pPr lvl="1"/>
            <a:r>
              <a:rPr lang="en-US" dirty="0"/>
              <a:t>X2, y2 = (11, 12)</a:t>
            </a:r>
          </a:p>
          <a:p>
            <a:r>
              <a:rPr lang="en-US" dirty="0"/>
              <a:t>Adjustments:</a:t>
            </a:r>
          </a:p>
          <a:p>
            <a:pPr lvl="1"/>
            <a:r>
              <a:rPr lang="en-US" dirty="0"/>
              <a:t>xP1 = 970um</a:t>
            </a:r>
          </a:p>
          <a:p>
            <a:pPr lvl="1"/>
            <a:r>
              <a:rPr lang="en-US" dirty="0"/>
              <a:t>yP1 = 470um</a:t>
            </a:r>
          </a:p>
          <a:p>
            <a:pPr lvl="1"/>
            <a:r>
              <a:rPr lang="en-US" dirty="0"/>
              <a:t>xP2 = -850um</a:t>
            </a:r>
          </a:p>
          <a:p>
            <a:pPr lvl="1"/>
            <a:r>
              <a:rPr lang="en-US" dirty="0"/>
              <a:t>yP2 = 100um</a:t>
            </a:r>
          </a:p>
          <a:p>
            <a:r>
              <a:rPr lang="en-US" dirty="0"/>
              <a:t>New Positions:</a:t>
            </a:r>
          </a:p>
          <a:p>
            <a:pPr lvl="1"/>
            <a:r>
              <a:rPr lang="en-US" dirty="0"/>
              <a:t>X1,y1 = (12.97, 18.47)</a:t>
            </a:r>
          </a:p>
          <a:p>
            <a:pPr lvl="1"/>
            <a:r>
              <a:rPr lang="en-US" dirty="0"/>
              <a:t>X2, y2 = (10.15, 12.10)</a:t>
            </a:r>
          </a:p>
          <a:p>
            <a:r>
              <a:rPr lang="en-US" dirty="0"/>
              <a:t>Trajectories after moving to new location</a:t>
            </a:r>
          </a:p>
          <a:p>
            <a:pPr lvl="1"/>
            <a:r>
              <a:rPr lang="en-US" dirty="0"/>
              <a:t>Y trajectory looks good</a:t>
            </a:r>
          </a:p>
          <a:p>
            <a:pPr lvl="1"/>
            <a:r>
              <a:rPr lang="en-US" dirty="0"/>
              <a:t>X trajectory has a little concavity for first 60% of undulator. </a:t>
            </a:r>
            <a:r>
              <a:rPr lang="en-US" b="1" dirty="0"/>
              <a:t>I do not like the kick around t=4ms…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3AF0A-2B48-0EA2-AF5B-A14DCC938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954" y="908284"/>
            <a:ext cx="5315223" cy="38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9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321B-E087-78C4-17C3-E06C0E8D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 21: </a:t>
            </a:r>
            <a:r>
              <a:rPr lang="en-US" dirty="0" err="1"/>
              <a:t>Xtraj</a:t>
            </a:r>
            <a:r>
              <a:rPr lang="en-US" dirty="0"/>
              <a:t> vs </a:t>
            </a:r>
            <a:r>
              <a:rPr lang="en-US" dirty="0" err="1"/>
              <a:t>Xoffset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E35F8-D244-EE00-E392-A9D06D2CD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1334" cy="3750152"/>
          </a:xfrm>
        </p:spPr>
        <p:txBody>
          <a:bodyPr/>
          <a:lstStyle/>
          <a:p>
            <a:r>
              <a:rPr lang="en-US" dirty="0"/>
              <a:t>Have to tune trajectory straightish with entrance magnet to have measurement be feasible. </a:t>
            </a:r>
          </a:p>
          <a:p>
            <a:r>
              <a:rPr lang="en-US" dirty="0"/>
              <a:t>Tried again, still failed to get good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249A0-46A3-18A3-6A64-74EEEA20D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55" y="1507896"/>
            <a:ext cx="5569236" cy="425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6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5D20-5A7E-E777-DDD1-647FB122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Straighten X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F756D-566E-0421-EA8F-768929DAE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Old Positions:</a:t>
            </a:r>
          </a:p>
          <a:p>
            <a:pPr lvl="1"/>
            <a:r>
              <a:rPr lang="en-US" dirty="0"/>
              <a:t>X1,y1 = (12.97, 18.47)</a:t>
            </a:r>
          </a:p>
          <a:p>
            <a:pPr lvl="1"/>
            <a:r>
              <a:rPr lang="en-US" dirty="0"/>
              <a:t>X2, y2 = (10.15, 12.10)</a:t>
            </a:r>
          </a:p>
          <a:p>
            <a:r>
              <a:rPr lang="en-US" dirty="0"/>
              <a:t>Adjustments:</a:t>
            </a:r>
          </a:p>
          <a:p>
            <a:pPr lvl="1"/>
            <a:r>
              <a:rPr lang="en-US" dirty="0"/>
              <a:t>xP2 = 1.0</a:t>
            </a:r>
          </a:p>
          <a:p>
            <a:r>
              <a:rPr lang="en-US" dirty="0"/>
              <a:t>New Positions:</a:t>
            </a:r>
          </a:p>
          <a:p>
            <a:pPr lvl="1"/>
            <a:r>
              <a:rPr lang="en-US" dirty="0"/>
              <a:t>X1,y1 = (12.97, 18.47)</a:t>
            </a:r>
          </a:p>
          <a:p>
            <a:pPr lvl="1"/>
            <a:r>
              <a:rPr lang="en-US" dirty="0"/>
              <a:t>X2, y2 = (11.15, 12.10)</a:t>
            </a:r>
          </a:p>
          <a:p>
            <a:r>
              <a:rPr lang="en-US" dirty="0"/>
              <a:t>My impression playing around the x position at both posts is that the kick at t=4ms is not being fixed, just masked..</a:t>
            </a:r>
          </a:p>
          <a:p>
            <a:r>
              <a:rPr lang="en-US" dirty="0"/>
              <a:t>What do we do about this…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9B01DF-8EB8-BD68-4FDE-F5B5D8A9B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785" y="1278784"/>
            <a:ext cx="4606665" cy="338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6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3267</TotalTime>
  <Words>468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Undulator 1 Pulsed-wire alignment</vt:lpstr>
      <vt:lpstr>Wire Position 1</vt:lpstr>
      <vt:lpstr>Calibration</vt:lpstr>
      <vt:lpstr>Frequency Lowpass Filter</vt:lpstr>
      <vt:lpstr>Dec 19: Xtraj vs Yoffset</vt:lpstr>
      <vt:lpstr>Dec 21: Ytraj vs Xoffset</vt:lpstr>
      <vt:lpstr>Wire Position 2</vt:lpstr>
      <vt:lpstr>Dec 21: Xtraj vs Xoffset</vt:lpstr>
      <vt:lpstr>Straighten X manually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fisher</dc:creator>
  <cp:lastModifiedBy>andrew fisher</cp:lastModifiedBy>
  <cp:revision>11</cp:revision>
  <dcterms:created xsi:type="dcterms:W3CDTF">2022-12-19T17:39:34Z</dcterms:created>
  <dcterms:modified xsi:type="dcterms:W3CDTF">2022-12-22T03:02:35Z</dcterms:modified>
</cp:coreProperties>
</file>