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9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0886F-A4C3-DB2A-ABB8-03005E28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A50426-015C-D0A4-586B-9D71DC20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1699CF-EDB2-851E-8F58-27CCF757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896356-F1DD-8679-076D-62EFF294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440E42-9547-FA0A-646E-2633E1B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E065B-36C9-0F6C-94C0-82E53BFB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0495E1-73B2-BF67-4009-492EC08AC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1D4D07-DB59-E12F-3452-D51EA4F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D0D4E7-3392-C135-EF59-703CADE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D03BEC-CD27-DE8D-877B-90889B5B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5584A6-E0F2-F7EE-0775-B0F877B8D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539F1D-FAC6-0F52-24CE-6C97F8FF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4CB834-33F8-532D-96E4-7271032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7EEB16-5306-DBF0-2AD0-55D7D8D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4D3E4F-E3CE-8F5C-82EC-4368764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4C621-5FED-B1EB-C60C-7AD2CD2C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1A0D82-642F-1FD6-8D64-3F4761DD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15F1D2-5193-387D-E445-A74B2F1B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AC27BF-F849-C8B2-15C9-21A9D2B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817472-324F-A359-4DE1-DF505B1C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3880C-6F34-013B-6AB3-1D28B01D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BF6C2F-709E-448E-50DC-F034E694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A33129-33B4-7359-8349-53E7476E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6537FD-296A-C1F0-3F37-C58177C8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DD27D3-820C-41B8-6EAD-98E0870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9FE45-F3B1-FEFD-7C23-C14A51EA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B0DC5C-D76C-3508-304A-B902A598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FDE647-44AF-0332-535D-BCD8E8B92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207661-C2C8-2C88-1AF1-2CDBECF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845FDF-8453-FA97-80BE-DE07220B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D59091-6BF3-FEA9-0B00-8439FAC4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E0E60-490C-2FAA-CAFA-EAA2AFD7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4F0CB0-CE7F-5EFC-9BCA-A661E4A7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385B8-4417-BCFF-9D7B-3726D9A4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320428-EDA4-C0BF-F97C-62C0B618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E20F4F7-3061-F4E0-0F05-1F398D59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EA3360-1512-2F66-9F55-525A8366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F39389A-FAF9-BD65-D8CD-156D45A1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FBF88B-C81E-4789-028F-439B2B3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A1A8C-4916-835A-60A0-6CF7B2A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DFB5C5-C63A-1AEA-AFDD-A41091F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4AC235-5133-27FC-93C5-0E928184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E9208B-53E3-8821-AF1E-D60237F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3E0B53-8EF6-353D-FBA0-388384A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42A1CC-AE7F-03EF-065D-AF2F3305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FC0077-6E69-F304-03E5-4129CDF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CEA5D-6631-7135-813A-31138565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F2403-1CD2-CCD3-1BDB-7E9942D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A59947-03C5-1D2D-13CB-EC1E151DC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660445-B618-0E02-A0A3-C5885508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52884B-9111-F3F7-7DF3-30A8DE2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0570B3-4B5B-253A-D7A9-FC43B985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C1B6D-A7FD-4D63-02EE-09D41DA2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F604FD7-0D4D-87E3-0F52-1E9BE5F9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C1A05E-F8A8-012D-8C12-A6AB49E3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82D62F-9FFB-0741-D493-E84E7D31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73645A-2100-BBAF-5BB0-A1B1FDB9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96F40B-F5A5-2BA7-22FF-10E2AB9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C70D25-C3F3-8F59-35C8-00312F5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994A6B-D34D-8E01-EE9B-BA378142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BD5823-83D1-0F27-3E44-8712825C4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3744-7631-45EC-9413-1AE502D85CB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8FC6C2-1F4F-5233-E2C2-53ECF9AF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22096-6DD3-2F10-AAA8-EC0CE442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88D9-1ADE-42DF-98BB-383D9D7B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4034B-AAE5-434C-4F17-E5CBB3875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Undulator 1 Pulsed-wire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954345-570C-863D-0318-9401BFA3F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8FE42-5B69-3646-4465-CA90DA56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Position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83AA07-1277-6384-211A-45877720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x1,y1 denote positions of post on entrance side. X2,y2 denote positions of post on exit side.</a:t>
            </a:r>
          </a:p>
          <a:p>
            <a:pPr lvl="1"/>
            <a:r>
              <a:rPr lang="en-US" dirty="0"/>
              <a:t>X1,y1 = (12, 18)</a:t>
            </a:r>
          </a:p>
          <a:p>
            <a:pPr lvl="1"/>
            <a:r>
              <a:rPr lang="en-US" dirty="0"/>
              <a:t>X2, y2 = (11, 12)</a:t>
            </a:r>
          </a:p>
          <a:p>
            <a:r>
              <a:rPr lang="en-US" dirty="0" smtClean="0"/>
              <a:t>Use </a:t>
            </a:r>
            <a:r>
              <a:rPr lang="en-US" dirty="0"/>
              <a:t>“</a:t>
            </a:r>
            <a:r>
              <a:rPr lang="en-US" dirty="0" err="1"/>
              <a:t>xtraj</a:t>
            </a:r>
            <a:r>
              <a:rPr lang="en-US" dirty="0"/>
              <a:t> vs </a:t>
            </a:r>
            <a:r>
              <a:rPr lang="en-US" dirty="0" err="1"/>
              <a:t>yoffset</a:t>
            </a:r>
            <a:r>
              <a:rPr lang="en-US" dirty="0"/>
              <a:t>” and “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r>
              <a:rPr lang="en-US" dirty="0"/>
              <a:t>” </a:t>
            </a:r>
            <a:r>
              <a:rPr lang="en-US" dirty="0" err="1" smtClean="0"/>
              <a:t>wirescans</a:t>
            </a:r>
            <a:r>
              <a:rPr lang="en-US" dirty="0" smtClean="0"/>
              <a:t> to measure magnetic axis along undulator</a:t>
            </a:r>
          </a:p>
          <a:p>
            <a:r>
              <a:rPr lang="en-US" dirty="0" smtClean="0"/>
              <a:t>Use velocity signal (flat) to calibration amplitude vs voltage.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3965575"/>
          </a:xfrm>
        </p:spPr>
        <p:txBody>
          <a:bodyPr/>
          <a:lstStyle/>
          <a:p>
            <a:r>
              <a:rPr lang="en-US" dirty="0" smtClean="0"/>
              <a:t>Non-flat trajectories will sample voltages outside the linear region.</a:t>
            </a:r>
          </a:p>
          <a:p>
            <a:r>
              <a:rPr lang="en-US" dirty="0" smtClean="0"/>
              <a:t>Calibration curve allows us to correct for this error afterwards. </a:t>
            </a:r>
          </a:p>
          <a:p>
            <a:r>
              <a:rPr lang="en-US" dirty="0" smtClean="0"/>
              <a:t>Error in calibration data is &lt;0.5%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8512"/>
            <a:ext cx="58578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7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</a:t>
            </a:r>
            <a:r>
              <a:rPr lang="en-US" dirty="0" err="1" smtClean="0"/>
              <a:t>Lowpass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laser/photodiode pair has a very large signature at 50kHz. </a:t>
            </a:r>
          </a:p>
          <a:p>
            <a:r>
              <a:rPr lang="en-US" dirty="0" smtClean="0"/>
              <a:t>I have implemented a low pass filter where frequencies above a specified cutoff are set to zero amplitude.</a:t>
            </a:r>
          </a:p>
          <a:p>
            <a:r>
              <a:rPr lang="en-US" dirty="0" smtClean="0"/>
              <a:t>This introduces noise near the edges of the signal </a:t>
            </a:r>
          </a:p>
          <a:p>
            <a:pPr lvl="1"/>
            <a:r>
              <a:rPr lang="en-US" dirty="0" smtClean="0"/>
              <a:t>1-2 percent of full window</a:t>
            </a:r>
          </a:p>
          <a:p>
            <a:pPr lvl="1"/>
            <a:r>
              <a:rPr lang="en-US" dirty="0" smtClean="0"/>
              <a:t>Doesn’t affect measurement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91904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8FB11-E7EC-4570-85E3-3D9D7779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19: </a:t>
            </a:r>
            <a:r>
              <a:rPr lang="en-US" dirty="0" err="1" smtClean="0"/>
              <a:t>Xtraj</a:t>
            </a:r>
            <a:r>
              <a:rPr lang="en-US" dirty="0" smtClean="0"/>
              <a:t> vs </a:t>
            </a:r>
            <a:r>
              <a:rPr lang="en-US" dirty="0" err="1" smtClean="0"/>
              <a:t>Yoffset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2872F6-FEEE-7854-2BAD-A14CD4EA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100011" cy="28025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5 peak concavities look very nice!</a:t>
            </a:r>
          </a:p>
          <a:p>
            <a:r>
              <a:rPr lang="en-US" dirty="0" smtClean="0"/>
              <a:t>Graph shows magnetic axis along undulator with color showing the error in quadratic fit.</a:t>
            </a:r>
          </a:p>
          <a:p>
            <a:pPr lvl="1"/>
            <a:r>
              <a:rPr lang="en-US" dirty="0" smtClean="0"/>
              <a:t>Fit with line, weights given by 1/</a:t>
            </a:r>
            <a:r>
              <a:rPr lang="en-US" dirty="0" err="1" smtClean="0"/>
              <a:t>rmse</a:t>
            </a:r>
            <a:r>
              <a:rPr lang="en-US" dirty="0" smtClean="0"/>
              <a:t> </a:t>
            </a:r>
          </a:p>
          <a:p>
            <a:r>
              <a:rPr lang="en-US" dirty="0"/>
              <a:t>Suggested wire adjustment:</a:t>
            </a:r>
          </a:p>
          <a:p>
            <a:pPr lvl="1"/>
            <a:r>
              <a:rPr lang="en-US" dirty="0" smtClean="0"/>
              <a:t>yP1 </a:t>
            </a:r>
            <a:r>
              <a:rPr lang="en-US" dirty="0"/>
              <a:t>= </a:t>
            </a:r>
            <a:r>
              <a:rPr lang="en-US" dirty="0" smtClean="0"/>
              <a:t>470um</a:t>
            </a:r>
            <a:endParaRPr lang="en-US" dirty="0"/>
          </a:p>
          <a:p>
            <a:pPr lvl="1"/>
            <a:r>
              <a:rPr lang="en-US" dirty="0" smtClean="0"/>
              <a:t>yP2 </a:t>
            </a:r>
            <a:r>
              <a:rPr lang="en-US" dirty="0"/>
              <a:t>= </a:t>
            </a:r>
            <a:r>
              <a:rPr lang="en-US" dirty="0" smtClean="0"/>
              <a:t>100um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08" y="4004009"/>
            <a:ext cx="3853346" cy="278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1"/>
            <a:ext cx="2997983" cy="218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44" y="2181727"/>
            <a:ext cx="2919588" cy="211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49" y="4392278"/>
            <a:ext cx="3124134" cy="2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7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21: </a:t>
            </a:r>
            <a:r>
              <a:rPr lang="en-US" dirty="0" err="1" smtClean="0"/>
              <a:t>Ytraj</a:t>
            </a:r>
            <a:r>
              <a:rPr lang="en-US" dirty="0" smtClean="0"/>
              <a:t> vs </a:t>
            </a:r>
            <a:r>
              <a:rPr lang="en-US" dirty="0" err="1" smtClean="0"/>
              <a:t>Xoffset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1842" cy="4687470"/>
          </a:xfrm>
        </p:spPr>
        <p:txBody>
          <a:bodyPr/>
          <a:lstStyle/>
          <a:p>
            <a:r>
              <a:rPr lang="en-US" dirty="0" smtClean="0"/>
              <a:t>Nice linear trend for magnetic axis vs </a:t>
            </a:r>
            <a:r>
              <a:rPr lang="en-US" dirty="0" err="1" smtClean="0"/>
              <a:t>xoffset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Suggested wire adjustment:</a:t>
            </a:r>
          </a:p>
          <a:p>
            <a:pPr lvl="1"/>
            <a:r>
              <a:rPr lang="en-US" dirty="0" smtClean="0"/>
              <a:t>xP1 = 970um</a:t>
            </a:r>
          </a:p>
          <a:p>
            <a:pPr lvl="1"/>
            <a:r>
              <a:rPr lang="en-US" dirty="0" smtClean="0"/>
              <a:t>xP2 = -850um</a:t>
            </a:r>
          </a:p>
          <a:p>
            <a:r>
              <a:rPr lang="en-US" dirty="0" smtClean="0"/>
              <a:t>Not surprised there is more noise</a:t>
            </a:r>
          </a:p>
          <a:p>
            <a:pPr lvl="1"/>
            <a:r>
              <a:rPr lang="en-US" dirty="0" smtClean="0"/>
              <a:t>Noise to signal ratio was 5x larger than for </a:t>
            </a:r>
            <a:r>
              <a:rPr lang="en-US" dirty="0" err="1" smtClean="0"/>
              <a:t>xtraj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42" y="4021230"/>
            <a:ext cx="3576386" cy="26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07" y="96252"/>
            <a:ext cx="3075573" cy="22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961" y="4527049"/>
            <a:ext cx="2962023" cy="214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994" y="2297447"/>
            <a:ext cx="2913397" cy="21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Position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Old Positions:</a:t>
            </a:r>
          </a:p>
          <a:p>
            <a:pPr lvl="1"/>
            <a:r>
              <a:rPr lang="en-US" dirty="0" smtClean="0"/>
              <a:t>X1,y1 </a:t>
            </a:r>
            <a:r>
              <a:rPr lang="en-US" dirty="0"/>
              <a:t>= (12, 18)</a:t>
            </a:r>
          </a:p>
          <a:p>
            <a:pPr lvl="1"/>
            <a:r>
              <a:rPr lang="en-US" dirty="0"/>
              <a:t>X2, y2 = (11, 12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Adjustments:</a:t>
            </a:r>
          </a:p>
          <a:p>
            <a:pPr lvl="1"/>
            <a:r>
              <a:rPr lang="en-US" dirty="0" smtClean="0"/>
              <a:t>xP1 </a:t>
            </a:r>
            <a:r>
              <a:rPr lang="en-US" dirty="0"/>
              <a:t>= </a:t>
            </a:r>
            <a:r>
              <a:rPr lang="en-US" dirty="0" smtClean="0"/>
              <a:t>970um</a:t>
            </a:r>
          </a:p>
          <a:p>
            <a:pPr lvl="1"/>
            <a:r>
              <a:rPr lang="en-US" dirty="0"/>
              <a:t>yP1 = </a:t>
            </a:r>
            <a:r>
              <a:rPr lang="en-US" dirty="0" smtClean="0"/>
              <a:t>470um</a:t>
            </a:r>
          </a:p>
          <a:p>
            <a:pPr lvl="1"/>
            <a:r>
              <a:rPr lang="en-US" dirty="0"/>
              <a:t>xP2 = -</a:t>
            </a:r>
            <a:r>
              <a:rPr lang="en-US" dirty="0" smtClean="0"/>
              <a:t>850um</a:t>
            </a:r>
            <a:endParaRPr lang="en-US" dirty="0"/>
          </a:p>
          <a:p>
            <a:pPr lvl="1"/>
            <a:r>
              <a:rPr lang="en-US" dirty="0"/>
              <a:t>yP2 = 100um</a:t>
            </a:r>
          </a:p>
          <a:p>
            <a:r>
              <a:rPr lang="en-US" dirty="0" smtClean="0"/>
              <a:t>New Positions:</a:t>
            </a:r>
          </a:p>
          <a:p>
            <a:pPr lvl="1"/>
            <a:r>
              <a:rPr lang="en-US" dirty="0"/>
              <a:t>X1,y1 = (</a:t>
            </a:r>
            <a:r>
              <a:rPr lang="en-US" dirty="0" smtClean="0"/>
              <a:t>12.97, 18.47)</a:t>
            </a:r>
            <a:endParaRPr lang="en-US" dirty="0"/>
          </a:p>
          <a:p>
            <a:pPr lvl="1"/>
            <a:r>
              <a:rPr lang="en-US" dirty="0"/>
              <a:t>X2, y2 = (</a:t>
            </a:r>
            <a:r>
              <a:rPr lang="en-US" dirty="0" smtClean="0"/>
              <a:t>10.15, 12.10)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9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302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Undulator 1 Pulsed-wire alignment</vt:lpstr>
      <vt:lpstr>Wire Position 1</vt:lpstr>
      <vt:lpstr>Calibration</vt:lpstr>
      <vt:lpstr>Frequency Lowpass Filter</vt:lpstr>
      <vt:lpstr>Dec 19: Xtraj vs Yoffset</vt:lpstr>
      <vt:lpstr>Dec 21: Ytraj vs Xoffset</vt:lpstr>
      <vt:lpstr>Wire Position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fisher</dc:creator>
  <cp:lastModifiedBy>Andrew Fisher</cp:lastModifiedBy>
  <cp:revision>7</cp:revision>
  <dcterms:created xsi:type="dcterms:W3CDTF">2022-12-19T17:39:34Z</dcterms:created>
  <dcterms:modified xsi:type="dcterms:W3CDTF">2022-12-22T00:11:13Z</dcterms:modified>
</cp:coreProperties>
</file>