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674E-7A55-44F8-BB65-319B9C29E2F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0B50-FF91-4344-911D-1A00A02FA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Relative errors in measured amplitude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errors creep into our measurements?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249814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 have been careful to measure in center of linear region. </a:t>
            </a:r>
          </a:p>
          <a:p>
            <a:r>
              <a:rPr lang="en-US" dirty="0" smtClean="0"/>
              <a:t>The question is whether the calibration fit and offset measurements can predict the amplitudes that I measure.</a:t>
            </a:r>
          </a:p>
          <a:p>
            <a:r>
              <a:rPr lang="en-US" dirty="0" smtClean="0"/>
              <a:t>Here’s a comparison of July 12 (</a:t>
            </a:r>
            <a:r>
              <a:rPr lang="en-US" dirty="0" err="1" smtClean="0"/>
              <a:t>xtraj</a:t>
            </a:r>
            <a:r>
              <a:rPr lang="en-US" dirty="0" smtClean="0"/>
              <a:t>, </a:t>
            </a:r>
            <a:r>
              <a:rPr lang="en-US" dirty="0" err="1" smtClean="0"/>
              <a:t>yoffset</a:t>
            </a:r>
            <a:r>
              <a:rPr lang="en-US" dirty="0" smtClean="0"/>
              <a:t>) data:</a:t>
            </a:r>
          </a:p>
          <a:p>
            <a:r>
              <a:rPr lang="en-US" dirty="0" smtClean="0"/>
              <a:t>There is a clear trend in error when grouping by peak number.</a:t>
            </a:r>
          </a:p>
          <a:p>
            <a:pPr lvl="1"/>
            <a:r>
              <a:rPr lang="en-US" dirty="0" smtClean="0"/>
              <a:t>What could be the cause? </a:t>
            </a:r>
          </a:p>
          <a:p>
            <a:pPr lvl="2"/>
            <a:r>
              <a:rPr lang="en-US" dirty="0" smtClean="0"/>
              <a:t>Decaying signal? Should be able to see ray amplitudes decay with peak number then…</a:t>
            </a:r>
          </a:p>
          <a:p>
            <a:r>
              <a:rPr lang="en-US" dirty="0" smtClean="0"/>
              <a:t>There is no discernable trend when grouping by offset</a:t>
            </a:r>
          </a:p>
          <a:p>
            <a:pPr lvl="1"/>
            <a:r>
              <a:rPr lang="en-US" dirty="0" smtClean="0"/>
              <a:t>The standard deviations of relative error when grouped by offset are all around 1%</a:t>
            </a:r>
          </a:p>
          <a:p>
            <a:pPr lvl="1"/>
            <a:r>
              <a:rPr lang="en-US" dirty="0" smtClean="0"/>
              <a:t>The predicted amplitude does use </a:t>
            </a:r>
            <a:r>
              <a:rPr lang="en-US" dirty="0" err="1" smtClean="0"/>
              <a:t>wirepositions</a:t>
            </a:r>
            <a:r>
              <a:rPr lang="en-US" dirty="0" smtClean="0"/>
              <a:t> at each peak fitted from the measurements.</a:t>
            </a:r>
          </a:p>
          <a:p>
            <a:pPr lvl="1"/>
            <a:r>
              <a:rPr lang="en-US" dirty="0" smtClean="0"/>
              <a:t>Still, my reasoning says that if measurements worsened at larger offsets, we should see a trend here.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98342"/>
            <a:ext cx="3790950" cy="276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9" y="4044796"/>
            <a:ext cx="2819400" cy="216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422" y="4343400"/>
            <a:ext cx="2362200" cy="170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211232"/>
            <a:ext cx="2279822" cy="165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30" y="6245559"/>
            <a:ext cx="2593375" cy="190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2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Decaying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Sorry for no labels. This is amplitude vs peak number grouped by offset. There seems to be a clear decay in the signal.</a:t>
            </a:r>
          </a:p>
          <a:p>
            <a:pPr lvl="1"/>
            <a:r>
              <a:rPr lang="en-US" dirty="0" smtClean="0"/>
              <a:t>Caused by </a:t>
            </a:r>
            <a:r>
              <a:rPr lang="en-US" b="1" dirty="0" smtClean="0"/>
              <a:t>dispersion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Would this explain why the STD of the relative error is largest at the beginning and end of signal?</a:t>
            </a:r>
          </a:p>
          <a:p>
            <a:pPr lvl="2"/>
            <a:r>
              <a:rPr lang="en-US" dirty="0" smtClean="0"/>
              <a:t>We should have considered dispersion before, we have seen visible ripples after the signal…</a:t>
            </a:r>
          </a:p>
          <a:p>
            <a:r>
              <a:rPr lang="en-US" dirty="0" smtClean="0"/>
              <a:t>The final deflection measurements did have the </a:t>
            </a:r>
            <a:r>
              <a:rPr lang="en-US" dirty="0" err="1" smtClean="0"/>
              <a:t>xdeflection</a:t>
            </a:r>
            <a:r>
              <a:rPr lang="en-US" dirty="0" smtClean="0"/>
              <a:t> larger than the </a:t>
            </a:r>
            <a:r>
              <a:rPr lang="en-US" dirty="0" err="1" smtClean="0"/>
              <a:t>ydeflection</a:t>
            </a:r>
            <a:r>
              <a:rPr lang="en-US" dirty="0" smtClean="0"/>
              <a:t> (</a:t>
            </a:r>
            <a:r>
              <a:rPr lang="en-US" dirty="0" err="1" smtClean="0"/>
              <a:t>xlaser</a:t>
            </a:r>
            <a:r>
              <a:rPr lang="en-US" dirty="0" smtClean="0"/>
              <a:t> measures before the </a:t>
            </a:r>
            <a:r>
              <a:rPr lang="en-US" dirty="0" err="1" smtClean="0"/>
              <a:t>ylaser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" y="4321274"/>
            <a:ext cx="3488724" cy="253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67200"/>
            <a:ext cx="3317880" cy="244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4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Relative errors in measured amplitude</vt:lpstr>
      <vt:lpstr>Do errors creep into our measurements?</vt:lpstr>
      <vt:lpstr>Decaying Signal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errors in measured amplitude</dc:title>
  <dc:creator>Andrew Fisher</dc:creator>
  <cp:lastModifiedBy>Andrew Fisher</cp:lastModifiedBy>
  <cp:revision>5</cp:revision>
  <dcterms:created xsi:type="dcterms:W3CDTF">2022-07-13T18:33:28Z</dcterms:created>
  <dcterms:modified xsi:type="dcterms:W3CDTF">2022-07-13T21:28:32Z</dcterms:modified>
</cp:coreProperties>
</file>