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6243-85E3-4B64-8459-2C803B5DF9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0531-747D-4826-9933-273939C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4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6243-85E3-4B64-8459-2C803B5DF9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0531-747D-4826-9933-273939C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6243-85E3-4B64-8459-2C803B5DF9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0531-747D-4826-9933-273939C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6243-85E3-4B64-8459-2C803B5DF9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0531-747D-4826-9933-273939C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6243-85E3-4B64-8459-2C803B5DF9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0531-747D-4826-9933-273939C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6243-85E3-4B64-8459-2C803B5DF9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0531-747D-4826-9933-273939C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6243-85E3-4B64-8459-2C803B5DF9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0531-747D-4826-9933-273939C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6243-85E3-4B64-8459-2C803B5DF9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0531-747D-4826-9933-273939C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9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6243-85E3-4B64-8459-2C803B5DF9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0531-747D-4826-9933-273939C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6243-85E3-4B64-8459-2C803B5DF9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0531-747D-4826-9933-273939C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6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6243-85E3-4B64-8459-2C803B5DF9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0531-747D-4826-9933-273939C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6243-85E3-4B64-8459-2C803B5DF9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30531-747D-4826-9933-273939C9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1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July 11 Measurements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Pulsedwire</a:t>
            </a:r>
            <a:r>
              <a:rPr lang="en-US" dirty="0" smtClean="0"/>
              <a:t> measurements for centering wire.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5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7" y="2057400"/>
            <a:ext cx="28003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403540"/>
            <a:ext cx="3048000" cy="224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43399"/>
            <a:ext cx="6071373" cy="234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136" y="2081887"/>
            <a:ext cx="5753100" cy="215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65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on same plots (July 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1600200" cy="685800"/>
          </a:xfrm>
        </p:spPr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295144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3056238" cy="229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63004"/>
            <a:ext cx="3048000" cy="215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638" y="2110172"/>
            <a:ext cx="2920689" cy="210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23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Reminder where we were before adjustment (July 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106679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Pretty similar trends…</a:t>
            </a:r>
          </a:p>
          <a:p>
            <a:r>
              <a:rPr lang="en-US" dirty="0" smtClean="0"/>
              <a:t>Lets move the wire and see if consistent results continue…</a:t>
            </a:r>
          </a:p>
          <a:p>
            <a:r>
              <a:rPr lang="en-US" dirty="0" smtClean="0"/>
              <a:t>Eyeball axis of </a:t>
            </a:r>
            <a:r>
              <a:rPr lang="en-US" dirty="0" err="1" smtClean="0"/>
              <a:t>Xoffset</a:t>
            </a:r>
            <a:r>
              <a:rPr lang="en-US" dirty="0" smtClean="0"/>
              <a:t> to be line through (0, 600), (14, 800)</a:t>
            </a:r>
          </a:p>
          <a:p>
            <a:r>
              <a:rPr lang="en-US" dirty="0" smtClean="0"/>
              <a:t>Eyeball axis of </a:t>
            </a:r>
            <a:r>
              <a:rPr lang="en-US" dirty="0" err="1" smtClean="0"/>
              <a:t>Yoffset</a:t>
            </a:r>
            <a:r>
              <a:rPr lang="en-US" dirty="0" smtClean="0"/>
              <a:t> to be line through (0,0), (14, -200)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3048000" cy="232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2752"/>
            <a:ext cx="3140341" cy="227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911149"/>
            <a:ext cx="6170475" cy="22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82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wanted theory lines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229600" cy="28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92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Wire (July 13, 1PM)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position:</a:t>
            </a:r>
          </a:p>
          <a:p>
            <a:pPr lvl="1"/>
            <a:r>
              <a:rPr lang="en-US" dirty="0"/>
              <a:t>P1 = (4.65, 12.50)</a:t>
            </a:r>
          </a:p>
          <a:p>
            <a:pPr lvl="1"/>
            <a:r>
              <a:rPr lang="en-US" dirty="0"/>
              <a:t>P2 = (5.95, 10.35)</a:t>
            </a:r>
          </a:p>
          <a:p>
            <a:r>
              <a:rPr lang="en-US" dirty="0" smtClean="0"/>
              <a:t>Want to move +400um in x direction.</a:t>
            </a:r>
          </a:p>
          <a:p>
            <a:r>
              <a:rPr lang="en-US" dirty="0" smtClean="0"/>
              <a:t>New positions:</a:t>
            </a:r>
          </a:p>
          <a:p>
            <a:pPr lvl="1"/>
            <a:r>
              <a:rPr lang="en-US" dirty="0" smtClean="0"/>
              <a:t>P1 = (</a:t>
            </a:r>
            <a:r>
              <a:rPr lang="en-US" dirty="0"/>
              <a:t>5</a:t>
            </a:r>
            <a:r>
              <a:rPr lang="en-US" dirty="0" smtClean="0"/>
              <a:t>.05, 12.50)</a:t>
            </a:r>
          </a:p>
          <a:p>
            <a:pPr lvl="1"/>
            <a:r>
              <a:rPr lang="en-US" dirty="0" smtClean="0"/>
              <a:t>P2 = (6.35, 10.35)</a:t>
            </a:r>
          </a:p>
        </p:txBody>
      </p:sp>
    </p:spTree>
    <p:extLst>
      <p:ext uri="{BB962C8B-B14F-4D97-AF65-F5344CB8AC3E}">
        <p14:creationId xmlns:p14="http://schemas.microsoft.com/office/powerpoint/2010/main" val="90367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if </a:t>
            </a:r>
            <a:r>
              <a:rPr lang="en-US" dirty="0" err="1" smtClean="0"/>
              <a:t>ytraj,xoffset</a:t>
            </a:r>
            <a:r>
              <a:rPr lang="en-US" dirty="0"/>
              <a:t> </a:t>
            </a:r>
            <a:r>
              <a:rPr lang="en-US" dirty="0" smtClean="0"/>
              <a:t>moved correctly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Wirescan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561498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802" y="4343400"/>
            <a:ext cx="9601200" cy="239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42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still taking measurements?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Lasers are now collimated, wire is as close to slit as possible. Previously I had been moving wire away from slit to reduce sensitivity and “increase” linear region. This was incorrect…</a:t>
            </a:r>
          </a:p>
          <a:p>
            <a:r>
              <a:rPr lang="en-US" dirty="0" smtClean="0"/>
              <a:t>Python analysis gives more accurate measurements (average 30 shots) and without a reference magnet we can stay nearer to the good linear region. </a:t>
            </a:r>
          </a:p>
          <a:p>
            <a:pPr lvl="1"/>
            <a:r>
              <a:rPr lang="en-US" dirty="0" smtClean="0"/>
              <a:t>Reference magnet probably did more harm than good, especially since we were not scanning the derivative of the linear region.</a:t>
            </a:r>
          </a:p>
          <a:p>
            <a:r>
              <a:rPr lang="en-US" dirty="0" smtClean="0"/>
              <a:t>Measure calibration of laser before-hand to ensure we are at best position. Always move laser to be at that signal when taking measurements. </a:t>
            </a:r>
          </a:p>
        </p:txBody>
      </p:sp>
    </p:spTree>
    <p:extLst>
      <p:ext uri="{BB962C8B-B14F-4D97-AF65-F5344CB8AC3E}">
        <p14:creationId xmlns:p14="http://schemas.microsoft.com/office/powerpoint/2010/main" val="223897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Xtrajectory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Ytrajectory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9" y="1447800"/>
            <a:ext cx="6203517" cy="229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9" y="4343400"/>
            <a:ext cx="6096000" cy="216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38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Xoffset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4124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sure if posts got displaced</a:t>
            </a:r>
          </a:p>
          <a:p>
            <a:pPr lvl="1"/>
            <a:r>
              <a:rPr lang="en-US" dirty="0" smtClean="0"/>
              <a:t>Wire is visibly </a:t>
            </a:r>
            <a:r>
              <a:rPr lang="en-US" dirty="0" err="1" smtClean="0"/>
              <a:t>uncentered</a:t>
            </a:r>
            <a:r>
              <a:rPr lang="en-US" dirty="0" smtClean="0"/>
              <a:t> in x</a:t>
            </a:r>
          </a:p>
          <a:p>
            <a:r>
              <a:rPr lang="en-US" dirty="0" smtClean="0"/>
              <a:t>Top: </a:t>
            </a:r>
            <a:r>
              <a:rPr lang="en-US" dirty="0" err="1" smtClean="0"/>
              <a:t>Xtraj</a:t>
            </a:r>
            <a:r>
              <a:rPr lang="en-US" dirty="0" smtClean="0"/>
              <a:t>, </a:t>
            </a:r>
            <a:r>
              <a:rPr lang="en-US" dirty="0" err="1" smtClean="0"/>
              <a:t>Bottom:Ytraj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19626"/>
            <a:ext cx="4953000" cy="188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64" y="2881468"/>
            <a:ext cx="2792328" cy="20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4900" y="3064632"/>
            <a:ext cx="2362200" cy="185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55" y="4943775"/>
            <a:ext cx="2662237" cy="195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48" y="5014063"/>
            <a:ext cx="4795838" cy="184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4978652"/>
            <a:ext cx="2438400" cy="188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5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Top: </a:t>
            </a:r>
            <a:r>
              <a:rPr lang="en-US" dirty="0" err="1" smtClean="0"/>
              <a:t>Xtraj</a:t>
            </a:r>
            <a:r>
              <a:rPr lang="en-US" dirty="0" smtClean="0"/>
              <a:t>, </a:t>
            </a:r>
            <a:r>
              <a:rPr lang="en-US" dirty="0" err="1" smtClean="0"/>
              <a:t>Bottom:Ytraj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66252"/>
            <a:ext cx="2552898" cy="18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2649677"/>
            <a:ext cx="2362200" cy="185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06166"/>
            <a:ext cx="2719387" cy="200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16" y="4648201"/>
            <a:ext cx="5161121" cy="19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17" y="2667001"/>
            <a:ext cx="5161121" cy="19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8700" y="4665719"/>
            <a:ext cx="2438400" cy="188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94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on same plots…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106679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Pretty similar trends…</a:t>
            </a:r>
          </a:p>
          <a:p>
            <a:r>
              <a:rPr lang="en-US" dirty="0" smtClean="0"/>
              <a:t>Lets move the wire and see if consistent results continue…</a:t>
            </a:r>
          </a:p>
          <a:p>
            <a:r>
              <a:rPr lang="en-US" dirty="0" smtClean="0"/>
              <a:t>Eyeball axis of </a:t>
            </a:r>
            <a:r>
              <a:rPr lang="en-US" dirty="0" err="1" smtClean="0"/>
              <a:t>Xoffset</a:t>
            </a:r>
            <a:r>
              <a:rPr lang="en-US" dirty="0" smtClean="0"/>
              <a:t> to be line through (0, 600), (14, 800)</a:t>
            </a:r>
          </a:p>
          <a:p>
            <a:r>
              <a:rPr lang="en-US" dirty="0" smtClean="0"/>
              <a:t>Eyeball axis of </a:t>
            </a:r>
            <a:r>
              <a:rPr lang="en-US" dirty="0" err="1" smtClean="0"/>
              <a:t>Yoffset</a:t>
            </a:r>
            <a:r>
              <a:rPr lang="en-US" dirty="0" smtClean="0"/>
              <a:t> to be line through (0,0), (14, -200)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3048000" cy="232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2752"/>
            <a:ext cx="3140341" cy="227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911149"/>
            <a:ext cx="6170475" cy="22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15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Wire (July 12, 11AM)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Previous position:</a:t>
            </a:r>
          </a:p>
          <a:p>
            <a:pPr lvl="1"/>
            <a:r>
              <a:rPr lang="en-US" dirty="0" smtClean="0"/>
              <a:t>P1 = (5.00, 11.55) mm</a:t>
            </a:r>
          </a:p>
          <a:p>
            <a:pPr lvl="1"/>
            <a:r>
              <a:rPr lang="en-US" dirty="0" smtClean="0"/>
              <a:t>P2 = (4.97, 10.75) mm</a:t>
            </a:r>
          </a:p>
          <a:p>
            <a:r>
              <a:rPr lang="en-US" dirty="0" smtClean="0"/>
              <a:t>For line fits described on previous page, we need to move:</a:t>
            </a:r>
          </a:p>
          <a:p>
            <a:pPr lvl="1"/>
            <a:r>
              <a:rPr lang="en-US" dirty="0" smtClean="0"/>
              <a:t>dP1 = (-.340, .940)</a:t>
            </a:r>
          </a:p>
          <a:p>
            <a:pPr lvl="1"/>
            <a:r>
              <a:rPr lang="en-US" dirty="0" smtClean="0"/>
              <a:t>dP2 = (.980,-.380)</a:t>
            </a:r>
          </a:p>
          <a:p>
            <a:r>
              <a:rPr lang="en-US" dirty="0" smtClean="0"/>
              <a:t>New exact positions:</a:t>
            </a:r>
          </a:p>
          <a:p>
            <a:pPr lvl="1"/>
            <a:r>
              <a:rPr lang="en-US" dirty="0" smtClean="0"/>
              <a:t>P1 = (4.66, 12.49)</a:t>
            </a:r>
          </a:p>
          <a:p>
            <a:pPr lvl="1"/>
            <a:r>
              <a:rPr lang="en-US" dirty="0" smtClean="0"/>
              <a:t>P2 = (5.95, 10.37)</a:t>
            </a:r>
          </a:p>
          <a:p>
            <a:r>
              <a:rPr lang="en-US" dirty="0" smtClean="0"/>
              <a:t>To make easier on adjustments, I round to nearest 50um</a:t>
            </a:r>
          </a:p>
          <a:p>
            <a:r>
              <a:rPr lang="en-US" dirty="0" smtClean="0"/>
              <a:t>New positions:</a:t>
            </a:r>
          </a:p>
          <a:p>
            <a:pPr lvl="1"/>
            <a:r>
              <a:rPr lang="en-US" dirty="0" smtClean="0"/>
              <a:t>P1 = (4.65, 12.50)</a:t>
            </a:r>
          </a:p>
          <a:p>
            <a:pPr lvl="1"/>
            <a:r>
              <a:rPr lang="en-US" dirty="0" smtClean="0"/>
              <a:t>P2 = (5.95, 10.35)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594836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52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July 12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Xcalibration</a:t>
            </a:r>
            <a:r>
              <a:rPr lang="en-US" dirty="0" smtClean="0"/>
              <a:t> on left, </a:t>
            </a:r>
            <a:r>
              <a:rPr lang="en-US" dirty="0" err="1" smtClean="0"/>
              <a:t>Ycalibration</a:t>
            </a:r>
            <a:r>
              <a:rPr lang="en-US" dirty="0" smtClean="0"/>
              <a:t> on right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67000"/>
            <a:ext cx="4324350" cy="318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69857"/>
            <a:ext cx="3784259" cy="278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21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1600200" cy="381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7" y="2057400"/>
            <a:ext cx="28003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403540"/>
            <a:ext cx="3048000" cy="224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970226" cy="231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08685"/>
            <a:ext cx="5901060" cy="214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93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456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July 11 Measurements</vt:lpstr>
      <vt:lpstr>Why still taking measurements?</vt:lpstr>
      <vt:lpstr>Calibrations</vt:lpstr>
      <vt:lpstr>Xoffset</vt:lpstr>
      <vt:lpstr>Yoffset</vt:lpstr>
      <vt:lpstr>Putting on same plots…</vt:lpstr>
      <vt:lpstr>Moving Wire (July 12, 11AM)</vt:lpstr>
      <vt:lpstr>July 12 Measurements</vt:lpstr>
      <vt:lpstr>Xoffset</vt:lpstr>
      <vt:lpstr>Yoffset</vt:lpstr>
      <vt:lpstr>Putting on same plots (July 12)</vt:lpstr>
      <vt:lpstr>Reminder where we were before adjustment (July 11)</vt:lpstr>
      <vt:lpstr>If you wanted theory lines</vt:lpstr>
      <vt:lpstr>Moving Wire (July 13, 1PM)</vt:lpstr>
      <vt:lpstr>Check if ytraj,xoffset moved correctly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July 11 Measurements</dc:title>
  <dc:creator>Andrew Fisher</dc:creator>
  <cp:lastModifiedBy>Andrew Fisher</cp:lastModifiedBy>
  <cp:revision>12</cp:revision>
  <dcterms:created xsi:type="dcterms:W3CDTF">2022-07-12T01:32:51Z</dcterms:created>
  <dcterms:modified xsi:type="dcterms:W3CDTF">2022-07-13T21:25:41Z</dcterms:modified>
</cp:coreProperties>
</file>