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AECD-72D7-DA67-6D96-F0C4A8D7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A24174-2B70-A780-EE48-C27496A5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2C5A3A-98D0-24B5-210E-23FF557C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6691A1-5B32-4144-4E7F-F7776564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4508C6-4EA7-CD44-402C-4455FE2B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EC977-ECEB-A87A-74BF-BF92F663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B71A70-8353-289A-DA61-D02FB938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CE9225-B3AE-AB92-7341-C6F84934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35B522-E4D5-6D54-7577-98654A7A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0BA05-80C3-4905-B948-7CA06CC2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083DC7-043B-7171-0273-CA1C577AA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D9C88F-D8E6-C042-33C1-BD344C6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29D591-FCDE-57A3-D74C-09D337A7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2F6589-6543-4422-A72C-B34A428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CDC0BA-11C1-1BED-BBEF-240D22FC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A827B-0863-D988-9E63-D239802C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A46F7-1F01-1085-3CC9-340CA420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8FB44-AC89-6AA3-2B31-4311F7E8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2C5BF5-79DA-EAA9-3BFC-9C780E1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0740CD-5EAD-ED59-E67E-E35686A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EA350-9480-9953-3BC7-78FBB240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02CB2B-48C8-B2E9-8811-F54563AA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A5A4E-CBE4-7825-B570-573727B2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F52C9D-35C2-A2D0-44B5-1116082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11A6B-7CA5-E9D5-C9DE-37C810A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7711F-071F-A675-7523-123FB4D6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F64F9-C9DA-D453-1028-45EDD1CE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DD664F-DC1A-1CE4-D861-62FB56C1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9DCF86-B697-B982-AA26-B42F8268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92CF34-9473-8AB7-854F-658D91A7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24682B-1040-2879-1167-A3C71BB7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C5F50-312D-685A-C44A-BE1DA7C3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732BB8-1327-7D97-788B-49E228A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5B79FD-5404-6A5A-6511-4F38AB1C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376A39-1A05-6C75-D63C-41859FFC3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816792-7D63-DAE1-F26C-92D9FFA73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863886-73D3-736E-2C03-92D73A13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64059D-8BFD-55A7-9ED9-F4893C3D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57390-3E9D-E9B8-1F63-4F96299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C676B-0B9A-7FBA-7861-D3ED16C6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7EEFB3-CFF3-9256-49AC-99357F40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22123C-6DDC-716D-3060-2A016FA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F014E3-44F5-926D-DCC1-4A3F604B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02F830-E16B-9399-DA65-EF5834C0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C23EE2-1623-A823-E77A-36DAC7E3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0B6C74-B7D2-55EC-4672-E95677C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86C6C-717E-7BEB-9090-0EE23AEB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F36DF-601C-3F0E-D068-1A0F8BF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3C104D-1D2C-655D-787C-CDF9DBB6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EA44A1-2DF1-B6C6-5D8F-72045627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488009-1583-623B-074B-723930B6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640CE3-3C0E-62AC-180E-9C6E500E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BEDB8-4BF7-A577-D9D5-5208766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7AC496-F572-2AD9-15DC-C4AEC3C62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33EC1B-4896-990E-2DD1-D3C80B4C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AC9251-823A-9A93-3D1D-F548E271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FBE637-A41B-3107-1159-CCDB3AFC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602651-D7B8-F915-5DC7-D478AAF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54B02B-CDC1-3DAD-97D5-5E15FFD6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8AEAED-3E1F-A3B6-B973-B4A2F1E1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1E8FC4-468D-F54C-ABC5-0EDDDD99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973A-3D2A-4AC3-AEA1-A5636B67EC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8487DA-2E69-E82F-5F91-97879088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E7095-DBFA-2BAF-9370-F8B3BEA79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CC4AC-20F0-32E5-E433-A70A8BF2A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Preliminary </a:t>
            </a:r>
            <a:r>
              <a:rPr lang="en-US" dirty="0" err="1"/>
              <a:t>Pulsedwire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Redid Hall Probe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7579" cy="2166712"/>
          </a:xfrm>
        </p:spPr>
        <p:txBody>
          <a:bodyPr/>
          <a:lstStyle/>
          <a:p>
            <a:r>
              <a:rPr lang="en-US" dirty="0" smtClean="0"/>
              <a:t>I changed nothing for the magnets or probe setup.</a:t>
            </a:r>
          </a:p>
          <a:p>
            <a:r>
              <a:rPr lang="en-US" dirty="0" smtClean="0"/>
              <a:t>Offset and twist fits are very similar.</a:t>
            </a:r>
          </a:p>
          <a:p>
            <a:pPr lvl="1"/>
            <a:r>
              <a:rPr lang="en-US" dirty="0" smtClean="0"/>
              <a:t>Slight constant offset in twist. Could be due to different clamping of </a:t>
            </a:r>
            <a:r>
              <a:rPr lang="en-US" dirty="0" err="1" smtClean="0"/>
              <a:t>flatpiece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" y="3992337"/>
            <a:ext cx="11621096" cy="286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18" y="1836964"/>
            <a:ext cx="5651282" cy="215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81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 twist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566" y="34147"/>
            <a:ext cx="3393621" cy="1486582"/>
          </a:xfrm>
        </p:spPr>
        <p:txBody>
          <a:bodyPr/>
          <a:lstStyle/>
          <a:p>
            <a:r>
              <a:rPr lang="en-US" dirty="0" smtClean="0"/>
              <a:t>It does affect curvature, but only in x </a:t>
            </a:r>
            <a:r>
              <a:rPr lang="en-US" dirty="0" err="1" smtClean="0"/>
              <a:t>traj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58" y="4234144"/>
            <a:ext cx="3376945" cy="273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15" y="4184195"/>
            <a:ext cx="3346331" cy="278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6" y="4184194"/>
            <a:ext cx="3535136" cy="28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" y="1480256"/>
            <a:ext cx="3396740" cy="270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34" y="1520729"/>
            <a:ext cx="3250895" cy="26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29" y="1520729"/>
            <a:ext cx="3373875" cy="27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Tweezers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5929" cy="1807482"/>
          </a:xfrm>
        </p:spPr>
        <p:txBody>
          <a:bodyPr/>
          <a:lstStyle/>
          <a:p>
            <a:r>
              <a:rPr lang="en-US" dirty="0" smtClean="0"/>
              <a:t>No difference. Hall probe measurements are consistent.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" y="3857363"/>
            <a:ext cx="12009776" cy="30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09" y="1265464"/>
            <a:ext cx="6783191" cy="259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34311-AB85-E94B-6F6E-D18E2D8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trajectory straight…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A150E-15A0-760D-126E-C8CB33FC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tuned trajectory in couple points to make straight. </a:t>
            </a:r>
          </a:p>
          <a:p>
            <a:r>
              <a:rPr lang="en-US" dirty="0"/>
              <a:t>Also, no reason not to adjust entrance/exit section at offsets if kick is giving too large waves on wire.</a:t>
            </a:r>
          </a:p>
          <a:p>
            <a:r>
              <a:rPr lang="en-US" dirty="0"/>
              <a:t>Initial post position:</a:t>
            </a:r>
          </a:p>
          <a:p>
            <a:pPr lvl="1"/>
            <a:r>
              <a:rPr lang="en-US" dirty="0"/>
              <a:t>X1=2.250mm</a:t>
            </a:r>
          </a:p>
          <a:p>
            <a:pPr lvl="1"/>
            <a:r>
              <a:rPr lang="en-US" dirty="0"/>
              <a:t>Y1=19.250mm</a:t>
            </a:r>
          </a:p>
          <a:p>
            <a:pPr lvl="1"/>
            <a:r>
              <a:rPr lang="en-US" dirty="0"/>
              <a:t>X2=11.150mm</a:t>
            </a:r>
          </a:p>
          <a:p>
            <a:pPr lvl="1"/>
            <a:r>
              <a:rPr lang="en-US" dirty="0"/>
              <a:t>Y2=9.750mm</a:t>
            </a:r>
          </a:p>
        </p:txBody>
      </p:sp>
    </p:spTree>
    <p:extLst>
      <p:ext uri="{BB962C8B-B14F-4D97-AF65-F5344CB8AC3E}">
        <p14:creationId xmlns:p14="http://schemas.microsoft.com/office/powerpoint/2010/main" val="5685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76C18-369E-7996-70AD-05AD036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iteration: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6469C8-0DFF-3EEF-074A-A36F2FC6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8236" cy="4351338"/>
          </a:xfrm>
        </p:spPr>
        <p:txBody>
          <a:bodyPr/>
          <a:lstStyle/>
          <a:p>
            <a:r>
              <a:rPr lang="en-US" dirty="0"/>
              <a:t>Only measure -1000, 0, 1000 offsets.</a:t>
            </a:r>
          </a:p>
          <a:p>
            <a:r>
              <a:rPr lang="en-US" dirty="0"/>
              <a:t>Fit suggests adjustments:</a:t>
            </a:r>
          </a:p>
          <a:p>
            <a:pPr lvl="1"/>
            <a:r>
              <a:rPr lang="en-US" dirty="0"/>
              <a:t>Dx1 = -900</a:t>
            </a:r>
          </a:p>
          <a:p>
            <a:pPr lvl="1"/>
            <a:r>
              <a:rPr lang="en-US" dirty="0"/>
              <a:t>Dx2 = 550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X1=1.350mm</a:t>
            </a:r>
          </a:p>
          <a:p>
            <a:pPr lvl="1"/>
            <a:r>
              <a:rPr lang="en-US" dirty="0"/>
              <a:t>Y1=19.250mm</a:t>
            </a:r>
          </a:p>
          <a:p>
            <a:pPr lvl="1"/>
            <a:r>
              <a:rPr lang="en-US" dirty="0"/>
              <a:t>X2=11.700mm</a:t>
            </a:r>
          </a:p>
          <a:p>
            <a:pPr lvl="1"/>
            <a:r>
              <a:rPr lang="en-US" dirty="0"/>
              <a:t>Y2=9.750mm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FD699A-FF56-64BB-18BC-DE58D963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52" y="1339632"/>
            <a:ext cx="5398936" cy="40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4C1D2-AEC4-A97F-BFB2-6753FAD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iteration: </a:t>
            </a:r>
            <a:r>
              <a:rPr lang="en-US" dirty="0" err="1"/>
              <a:t>yoffset</a:t>
            </a:r>
            <a:r>
              <a:rPr lang="en-US" dirty="0"/>
              <a:t>, </a:t>
            </a:r>
            <a:r>
              <a:rPr lang="en-US" dirty="0" err="1"/>
              <a:t>xtraj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3A71C-31CE-073C-3023-2FD0CD07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726" cy="4351338"/>
          </a:xfrm>
        </p:spPr>
        <p:txBody>
          <a:bodyPr/>
          <a:lstStyle/>
          <a:p>
            <a:r>
              <a:rPr lang="en-US" dirty="0"/>
              <a:t>Only measure -1000, 0, 1000 offsets</a:t>
            </a:r>
          </a:p>
          <a:p>
            <a:r>
              <a:rPr lang="en-US" dirty="0"/>
              <a:t>Fit suggests adjustments:</a:t>
            </a:r>
          </a:p>
          <a:p>
            <a:pPr lvl="1"/>
            <a:r>
              <a:rPr lang="en-US" dirty="0"/>
              <a:t>Dy1 = 50</a:t>
            </a:r>
          </a:p>
          <a:p>
            <a:pPr lvl="1"/>
            <a:r>
              <a:rPr lang="en-US" dirty="0"/>
              <a:t>Dy2 = 300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X1=1.350mm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X2=11.700mm</a:t>
            </a:r>
          </a:p>
          <a:p>
            <a:pPr lvl="1"/>
            <a:r>
              <a:rPr lang="en-US" dirty="0"/>
              <a:t>Y2=10.050mm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B0D57C-6506-4930-CBE7-249B93E0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66" y="1660453"/>
            <a:ext cx="5946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34D24-F070-7B04-FC0A-C4E50020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iteration: </a:t>
            </a:r>
            <a:r>
              <a:rPr lang="en-US" dirty="0" err="1"/>
              <a:t>yoffset</a:t>
            </a:r>
            <a:r>
              <a:rPr lang="en-US" dirty="0"/>
              <a:t>, </a:t>
            </a:r>
            <a:r>
              <a:rPr lang="en-US" dirty="0" err="1"/>
              <a:t>xtraj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CB6DF-089F-3DCF-7A76-78134E85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11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Realized I made adjustments in wrong direction (sign error).</a:t>
            </a:r>
          </a:p>
          <a:p>
            <a:r>
              <a:rPr lang="en-US" dirty="0"/>
              <a:t>Adjusted dy2=-1000 and now results suggest no adjustment needed.</a:t>
            </a:r>
          </a:p>
          <a:p>
            <a:r>
              <a:rPr lang="en-US" dirty="0"/>
              <a:t>Can see effects of sag maybe?</a:t>
            </a:r>
          </a:p>
          <a:p>
            <a:r>
              <a:rPr lang="en-US" dirty="0"/>
              <a:t>Measured -1000, -500, 0, 500, 1000.</a:t>
            </a:r>
          </a:p>
          <a:p>
            <a:r>
              <a:rPr lang="en-US" dirty="0"/>
              <a:t>I preemptively correct the sign error in </a:t>
            </a:r>
            <a:r>
              <a:rPr lang="en-US" dirty="0" err="1"/>
              <a:t>xoffset</a:t>
            </a:r>
            <a:r>
              <a:rPr lang="en-US" dirty="0"/>
              <a:t> as well:</a:t>
            </a:r>
          </a:p>
          <a:p>
            <a:pPr lvl="1"/>
            <a:r>
              <a:rPr lang="en-US" dirty="0"/>
              <a:t>Dx1 =1800</a:t>
            </a:r>
          </a:p>
          <a:p>
            <a:pPr lvl="1"/>
            <a:r>
              <a:rPr lang="en-US" dirty="0"/>
              <a:t>Dx2 = -1100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X1=3.150mm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X2=10.600mm</a:t>
            </a:r>
          </a:p>
          <a:p>
            <a:pPr lvl="1"/>
            <a:r>
              <a:rPr lang="en-US" dirty="0"/>
              <a:t>Y2=9.050mm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F2BD8DD-3541-789A-084F-97E33CD0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29" y="4195953"/>
            <a:ext cx="6799573" cy="25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66380-865E-3365-AF53-A353B7F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iteration: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1B7117-2E2E-3122-0F61-3BCFE12B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9620" cy="37776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Measured -1000, -500, 0, 500, 1000.</a:t>
            </a:r>
          </a:p>
          <a:p>
            <a:r>
              <a:rPr lang="en-US" dirty="0"/>
              <a:t>Similar nonlinearity to </a:t>
            </a:r>
            <a:r>
              <a:rPr lang="en-US" dirty="0" err="1"/>
              <a:t>yoffset</a:t>
            </a:r>
            <a:r>
              <a:rPr lang="en-US" dirty="0"/>
              <a:t>, maybe this isn’t sag, just due to errors in calibration.</a:t>
            </a:r>
          </a:p>
          <a:p>
            <a:pPr lvl="1"/>
            <a:r>
              <a:rPr lang="en-US" dirty="0"/>
              <a:t>I only adjusted entrance angle, so trajectory became quadratic at times.</a:t>
            </a:r>
          </a:p>
          <a:p>
            <a:r>
              <a:rPr lang="en-US" dirty="0"/>
              <a:t>Adjustments not worth making..</a:t>
            </a:r>
          </a:p>
          <a:p>
            <a:r>
              <a:rPr lang="en-US" dirty="0"/>
              <a:t>Final post positions:</a:t>
            </a:r>
          </a:p>
          <a:p>
            <a:pPr lvl="1"/>
            <a:r>
              <a:rPr lang="en-US" dirty="0"/>
              <a:t>X1=3.150mm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X2=10.600mm</a:t>
            </a:r>
          </a:p>
          <a:p>
            <a:pPr lvl="1"/>
            <a:r>
              <a:rPr lang="en-US" dirty="0"/>
              <a:t>Y2=9.050mm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63C12C-F63F-8BBE-FD26-4629A447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35" y="3965264"/>
            <a:ext cx="7535522" cy="28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1CAA6-C16F-8AA3-A82E-9C7B58E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preliminary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2D5CB-EA81-F2F3-2C4C-9FAAF6C0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08A172-F0CA-E0B5-0813-601B1625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1825624"/>
            <a:ext cx="6046968" cy="46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Probe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Subtraction of linear trajectory component is necessary since entrance fields are not accurate with hall probe…</a:t>
            </a:r>
          </a:p>
          <a:p>
            <a:r>
              <a:rPr lang="en-US" dirty="0" smtClean="0"/>
              <a:t>Lots of curvature in trajectories though…</a:t>
            </a:r>
          </a:p>
          <a:p>
            <a:pPr lvl="1"/>
            <a:r>
              <a:rPr lang="en-US" dirty="0" smtClean="0"/>
              <a:t>Mostly quadratic, explained by constant offset in field?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3961823"/>
            <a:ext cx="11180618" cy="28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61358" cy="17277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 manually define a scaling to get rough comparison.</a:t>
            </a:r>
          </a:p>
          <a:p>
            <a:r>
              <a:rPr lang="en-US" dirty="0" smtClean="0"/>
              <a:t>Clearly most of error was quadratic. There is come discrepancy after the jump too.</a:t>
            </a:r>
          </a:p>
          <a:p>
            <a:r>
              <a:rPr lang="en-US" dirty="0" smtClean="0"/>
              <a:t>Jump is due to magnets that were pushed in during tuning to hold vacuum pipe near axis.</a:t>
            </a:r>
          </a:p>
          <a:p>
            <a:r>
              <a:rPr lang="en-US" dirty="0" smtClean="0"/>
              <a:t>By += 0.5 </a:t>
            </a:r>
            <a:r>
              <a:rPr lang="en-US" dirty="0" err="1" smtClean="0"/>
              <a:t>mT</a:t>
            </a:r>
            <a:endParaRPr lang="en-US" dirty="0" smtClean="0"/>
          </a:p>
          <a:p>
            <a:r>
              <a:rPr lang="en-US" dirty="0" err="1" smtClean="0"/>
              <a:t>Bx</a:t>
            </a:r>
            <a:r>
              <a:rPr lang="en-US" dirty="0" smtClean="0"/>
              <a:t> += 2 </a:t>
            </a:r>
            <a:r>
              <a:rPr lang="en-US" dirty="0" err="1" smtClean="0"/>
              <a:t>mT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3716263"/>
            <a:ext cx="7747907" cy="293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2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410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Undulator Preliminary Pulsedwire</vt:lpstr>
      <vt:lpstr>Keep trajectory straight…</vt:lpstr>
      <vt:lpstr>First iteration: xoffset, ytraj</vt:lpstr>
      <vt:lpstr>First iteration: yoffset, xtraj</vt:lpstr>
      <vt:lpstr>Second iteration: yoffset, xtraj</vt:lpstr>
      <vt:lpstr>Second iteration: xoffset, ytraj</vt:lpstr>
      <vt:lpstr>Final preliminary trajectories</vt:lpstr>
      <vt:lpstr>Hall Probe Measurement</vt:lpstr>
      <vt:lpstr>Preliminary fits </vt:lpstr>
      <vt:lpstr>Redid Hall Probe Scan</vt:lpstr>
      <vt:lpstr>Shift in twist value?</vt:lpstr>
      <vt:lpstr>Reset Tweezers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Undulator Preliminary Pulsedwire</dc:title>
  <dc:creator>andrew fisher</dc:creator>
  <cp:lastModifiedBy>Andrew Fisher</cp:lastModifiedBy>
  <cp:revision>10</cp:revision>
  <dcterms:created xsi:type="dcterms:W3CDTF">2022-09-02T16:00:17Z</dcterms:created>
  <dcterms:modified xsi:type="dcterms:W3CDTF">2022-12-02T01:34:52Z</dcterms:modified>
</cp:coreProperties>
</file>