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8CF90-72B5-4771-8A2F-5CD08C9404F9}" v="2" dt="2023-06-02T16:02:51.253"/>
    <p1510:client id="{F9EE1C46-A872-4B39-9E97-2C89B4BAF774}" v="70" dt="2023-04-28T20:58:13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93CC-BD09-F5BD-3AB6-C3F4F834D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03729-0B1B-CB06-E8AE-2ACFD827F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160F-7037-941B-E138-43E62F37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FAA1-174D-CA00-5898-8701B8A4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7A59-5CCB-24CC-D730-D7C80152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7152-8749-CAD4-25D4-ABE9262C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BE142-0548-8000-8473-AA42EA7DB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A690-9785-2B1C-36D7-E50467DB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179B-B2DB-98D0-1574-EAFE271D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C7CFC-5EDC-1A4C-ADA0-37310022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9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80ED7-9B07-C154-8637-2A42EA854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FF898-2E64-BB48-C636-8992A1214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BAB04-41E7-AE2C-C112-665E1BC2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0FC13-EF66-0C48-5D0F-2DA9A391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654A-D428-54C1-E881-CCAF5966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F3F4-C478-DF37-8392-E4BC1E42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A960-1A6F-BA03-8D5E-50EF7A4E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F274-6BA1-BE0D-183A-AD31939F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CF63-C200-91C1-8E1E-49EE3874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A1590-9CA4-061F-AC38-0FA8A439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FF53-9686-0100-3226-C6C95F5E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1C8EB-D1E1-4EF0-DD0D-64567D51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519C-DBE9-1CBE-2688-2811C9EB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0422-7A73-921B-3578-9275741F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074F-062A-CCA4-3F00-79A08221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0CD7-B199-62AD-72D8-BC6BC690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6B32-E039-B3C3-A05C-574124AEF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D1DA4-A315-DE2D-1566-97DCBDDE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D64DB-59E8-ED0C-8078-069F600D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C312-5B53-804C-4AF6-7F7E659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DF77D-D3AE-09CF-8BF8-059F1A9E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E2F5-6972-EF1A-B644-5E9654F2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6C0A-680D-0AF5-A159-22A43DDB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0203B-084B-9F53-EC9B-F1E48C89A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F04AE-0DC1-37C9-3634-69B19501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8A4EB-6603-189D-E851-4858812C5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0E67F-1D2C-772C-196F-4E03CB3A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C75C9-7C13-751F-FFAF-1F34922C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C4743-9D60-D5D9-D270-7F155C25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00A6-AB61-1B40-6B44-B6B490BC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9CDE7-3D5C-6D79-6AA8-D062899A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B655F-B9D2-CABC-6956-66C92999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221F3-439E-9970-DDB7-F48F4FA0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E95DF-F6DB-C123-E27A-E34B3140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72757-DB67-72A8-E9D3-014914D8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0E0A-0E4B-BB27-2235-3C63D009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1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F4C6-38C8-11A5-EEDD-A833702C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CEA9-6E40-591A-9008-BA825721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E9E65-A924-EE86-490C-9AC6C3EF5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7FF48-653F-01B3-5601-45F42B3A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5D283-E640-1F95-1E32-0A7A5A75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40ACA-3042-E1D7-887C-430D9A39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5070-59F7-EBA4-B834-232CFA08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9425A-234A-6FC5-F193-CD04E508D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28761-11C0-93BA-0C60-62D98BB29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CBB4-31A4-EC24-8F0C-670A63EE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43DF9-DCF8-D520-B64C-E11B6300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A8E4-C798-08EE-F12E-3E94C2B3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068F1-ADE1-2DC8-21A9-7B21B3B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2A96F-E98B-D59C-DCD6-1A934699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BD76-84F6-8018-4BD4-350EDA1B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6480-39FC-483E-B4DC-B1B40A77E77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F1AF-324E-B0CF-8344-0C6744142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1177-69D3-8DC6-02B0-EF41B5E7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E664-94E0-4432-816E-2739A4D6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1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A4AD977-4271-117A-7FC2-EAD8ECA4958A}"/>
              </a:ext>
            </a:extLst>
          </p:cNvPr>
          <p:cNvGrpSpPr/>
          <p:nvPr/>
        </p:nvGrpSpPr>
        <p:grpSpPr>
          <a:xfrm>
            <a:off x="4701639" y="95250"/>
            <a:ext cx="7490361" cy="3757346"/>
            <a:chOff x="4701639" y="0"/>
            <a:chExt cx="7490361" cy="375734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CDCB638-2643-D593-9B7A-3125427E2427}"/>
                </a:ext>
              </a:extLst>
            </p:cNvPr>
            <p:cNvGrpSpPr/>
            <p:nvPr/>
          </p:nvGrpSpPr>
          <p:grpSpPr>
            <a:xfrm>
              <a:off x="4701639" y="0"/>
              <a:ext cx="7490361" cy="3757346"/>
              <a:chOff x="5518213" y="1222630"/>
              <a:chExt cx="7490361" cy="375734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3E666A-38E0-CC9A-A6EA-3EC4CC232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18213" y="1383956"/>
                <a:ext cx="6134996" cy="3596020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48F9195-E4DD-C063-984B-AE2D02875CEA}"/>
                  </a:ext>
                </a:extLst>
              </p:cNvPr>
              <p:cNvCxnSpPr/>
              <p:nvPr/>
            </p:nvCxnSpPr>
            <p:spPr>
              <a:xfrm>
                <a:off x="7026876" y="1935892"/>
                <a:ext cx="298209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55C3BC8-3CAB-A89D-7DCA-747C6323A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6876" y="1552831"/>
                <a:ext cx="41727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73CE2-D3B7-2B25-04D5-0A1A156054F9}"/>
                  </a:ext>
                </a:extLst>
              </p:cNvPr>
              <p:cNvSpPr txBox="1"/>
              <p:nvPr/>
            </p:nvSpPr>
            <p:spPr>
              <a:xfrm>
                <a:off x="7801682" y="1631092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L</a:t>
                </a:r>
                <a:r>
                  <a:rPr lang="en-US" baseline="-25000">
                    <a:solidFill>
                      <a:srgbClr val="FF0000"/>
                    </a:solidFill>
                  </a:rPr>
                  <a:t>1</a:t>
                </a:r>
                <a:r>
                  <a:rPr lang="en-US">
                    <a:solidFill>
                      <a:srgbClr val="FF0000"/>
                    </a:solidFill>
                  </a:rPr>
                  <a:t> = 282.1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BFC83-A343-4C8E-8125-5B5025C4A9AA}"/>
                  </a:ext>
                </a:extLst>
              </p:cNvPr>
              <p:cNvSpPr txBox="1"/>
              <p:nvPr/>
            </p:nvSpPr>
            <p:spPr>
              <a:xfrm>
                <a:off x="8347615" y="1222630"/>
                <a:ext cx="1529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L</a:t>
                </a:r>
                <a:r>
                  <a:rPr lang="en-US" baseline="-25000">
                    <a:solidFill>
                      <a:srgbClr val="FF0000"/>
                    </a:solidFill>
                  </a:rPr>
                  <a:t>2</a:t>
                </a:r>
                <a:r>
                  <a:rPr lang="en-US">
                    <a:solidFill>
                      <a:srgbClr val="FF0000"/>
                    </a:solidFill>
                  </a:rPr>
                  <a:t> = 394.5 mm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428E3F2-8B49-FB07-89D7-E612F7657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9405" y="2094277"/>
                <a:ext cx="0" cy="2381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45AFEE6-3AC0-23AC-DE65-22F0AFFABCB4}"/>
                  </a:ext>
                </a:extLst>
              </p:cNvPr>
              <p:cNvCxnSpPr/>
              <p:nvPr/>
            </p:nvCxnSpPr>
            <p:spPr>
              <a:xfrm>
                <a:off x="10547393" y="2094277"/>
                <a:ext cx="86201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409A62F-8DF2-FAB9-2247-0179876540A6}"/>
                  </a:ext>
                </a:extLst>
              </p:cNvPr>
              <p:cNvCxnSpPr/>
              <p:nvPr/>
            </p:nvCxnSpPr>
            <p:spPr>
              <a:xfrm>
                <a:off x="10547393" y="2332402"/>
                <a:ext cx="86201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75549A8-2568-B759-35A8-AC89ADE9C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6876" y="1552831"/>
                <a:ext cx="0" cy="50926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E193806-7CC7-9A2A-A59E-573122780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08973" y="1935892"/>
                <a:ext cx="0" cy="126205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EE8453A-C90E-5FD2-ED5D-C396AF4F2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9598" y="1552831"/>
                <a:ext cx="0" cy="54144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715763-25AC-535D-4DFB-C6025F25AC48}"/>
                  </a:ext>
                </a:extLst>
              </p:cNvPr>
              <p:cNvSpPr txBox="1"/>
              <p:nvPr/>
            </p:nvSpPr>
            <p:spPr>
              <a:xfrm>
                <a:off x="11454944" y="1890173"/>
                <a:ext cx="15536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ID = 19.74 mm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R = 9.87 mm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4CCA9E-0BB9-E46B-886C-0C00C21E2FCA}"/>
                </a:ext>
              </a:extLst>
            </p:cNvPr>
            <p:cNvCxnSpPr>
              <a:cxnSpLocks/>
            </p:cNvCxnSpPr>
            <p:nvPr/>
          </p:nvCxnSpPr>
          <p:spPr>
            <a:xfrm>
              <a:off x="6210302" y="990708"/>
              <a:ext cx="4172722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A4ED7F7-A698-84B8-4CF1-CF96D126443C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75" y="990708"/>
              <a:ext cx="1038227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A0E4F5-1B24-0FDF-1CD0-1BAC1EF82620}"/>
                </a:ext>
              </a:extLst>
            </p:cNvPr>
            <p:cNvCxnSpPr>
              <a:cxnSpLocks/>
            </p:cNvCxnSpPr>
            <p:nvPr/>
          </p:nvCxnSpPr>
          <p:spPr>
            <a:xfrm>
              <a:off x="6210302" y="990708"/>
              <a:ext cx="4024311" cy="119064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2E8CF620-6858-B9A7-21C9-736791849ECF}"/>
                </a:ext>
              </a:extLst>
            </p:cNvPr>
            <p:cNvSpPr/>
            <p:nvPr/>
          </p:nvSpPr>
          <p:spPr>
            <a:xfrm rot="1395311">
              <a:off x="8869333" y="910905"/>
              <a:ext cx="214312" cy="214312"/>
            </a:xfrm>
            <a:prstGeom prst="arc">
              <a:avLst>
                <a:gd name="adj1" fmla="val 19072893"/>
                <a:gd name="adj2" fmla="val 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6B2B93-55A5-3EB5-6E32-02F48B97DE8A}"/>
                </a:ext>
              </a:extLst>
            </p:cNvPr>
            <p:cNvSpPr txBox="1"/>
            <p:nvPr/>
          </p:nvSpPr>
          <p:spPr>
            <a:xfrm>
              <a:off x="8661816" y="958765"/>
              <a:ext cx="762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>
                  <a:solidFill>
                    <a:srgbClr val="FF0000"/>
                  </a:solidFill>
                </a:rPr>
                <a:t>Δθ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960709C-B190-5677-4F7D-0E634D597549}"/>
                  </a:ext>
                </a:extLst>
              </p:cNvPr>
              <p:cNvSpPr txBox="1"/>
              <p:nvPr/>
            </p:nvSpPr>
            <p:spPr>
              <a:xfrm>
                <a:off x="482599" y="503712"/>
                <a:ext cx="3912253" cy="231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 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299.7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=0.367 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9.87 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394.5 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=0.0325 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960709C-B190-5677-4F7D-0E634D59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9" y="503712"/>
                <a:ext cx="3912253" cy="2313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39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F53F-221D-C170-A7CE-4DE1A38E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point calculation</a:t>
            </a:r>
          </a:p>
        </p:txBody>
      </p:sp>
      <p:pic>
        <p:nvPicPr>
          <p:cNvPr id="1026" name="x_x_Picture 1">
            <a:extLst>
              <a:ext uri="{FF2B5EF4-FFF2-40B4-BE49-F238E27FC236}">
                <a16:creationId xmlns:a16="http://schemas.microsoft.com/office/drawing/2014/main" id="{E37125A6-5429-25A0-3418-43001E69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93" y="1825625"/>
            <a:ext cx="6644107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A456DA-D795-C049-0B39-66E4C0BC2CB0}"/>
                  </a:ext>
                </a:extLst>
              </p:cNvPr>
              <p:cNvSpPr txBox="1"/>
              <p:nvPr/>
            </p:nvSpPr>
            <p:spPr>
              <a:xfrm>
                <a:off x="838200" y="1822450"/>
                <a:ext cx="4628148" cy="249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 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299.7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=0.367 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  <a:p>
                <a:pPr algn="ctr"/>
                <a:endParaRPr 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US"/>
              </a:p>
              <a:p>
                <a:pPr algn="ctr"/>
                <a:endParaRPr 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0.785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0.367 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0.402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717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A456DA-D795-C049-0B39-66E4C0BC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2450"/>
                <a:ext cx="4628148" cy="2499852"/>
              </a:xfrm>
              <a:prstGeom prst="rect">
                <a:avLst/>
              </a:prstGeom>
              <a:blipFill>
                <a:blip r:embed="rId3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68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373D-D8A0-325C-0F64-2707A5B4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vs Field fitting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90301-2536-9F15-243B-0A68D7A52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34646"/>
              </p:ext>
            </p:extLst>
          </p:nvPr>
        </p:nvGraphicFramePr>
        <p:xfrm>
          <a:off x="580103" y="1922156"/>
          <a:ext cx="5604385" cy="3963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877">
                  <a:extLst>
                    <a:ext uri="{9D8B030D-6E8A-4147-A177-3AD203B41FA5}">
                      <a16:colId xmlns:a16="http://schemas.microsoft.com/office/drawing/2014/main" val="64912586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3080000351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3159463588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3699856208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2650286162"/>
                    </a:ext>
                  </a:extLst>
                </a:gridCol>
              </a:tblGrid>
              <a:tr h="203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6025225"/>
                  </a:ext>
                </a:extLst>
              </a:tr>
              <a:tr h="366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Beam energy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Regidity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Magnetic Field (B</a:t>
                      </a:r>
                      <a:r>
                        <a:rPr lang="en-US" sz="1100" b="1" u="none" strike="noStrike" baseline="-25000">
                          <a:effectLst/>
                        </a:rPr>
                        <a:t>y</a:t>
                      </a:r>
                      <a:r>
                        <a:rPr lang="en-US" sz="1100" b="1" u="none" strike="noStrike">
                          <a:effectLst/>
                        </a:rPr>
                        <a:t>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Operating Current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Operating Current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2897931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T*m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6914610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Maksim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6385223"/>
                  </a:ext>
                </a:extLst>
              </a:tr>
              <a:tr h="5453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A/299.7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0.785398*B/0.402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(C-0.0011)/0.0042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1.99766 + 222.84792*C + 19.67129*C^2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5001161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15.25938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16.60858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414054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30.78067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31.38669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75777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46.30195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46.33199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07114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61.82324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61.44449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069858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77.34453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76.72418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886656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92.86581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92.17106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048731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108.3871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107.7851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7061482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123.9084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123.5664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760366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139.4297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139.5149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080348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154.951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155.6305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8864453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0.71708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170.4722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171.9134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45568"/>
                  </a:ext>
                </a:extLst>
              </a:tr>
              <a:tr h="203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188.3634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85227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D65E575-AB79-8035-21AC-1B0FFD9B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88" y="1690688"/>
            <a:ext cx="6016214" cy="461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1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9479-F892-5149-C019-C5F861E1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Current vs Beam energy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11B88-CA66-AA85-2A51-DE2A999A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5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From slide 1 magnetic field calculation gamma ray window safety minimum operating current should be set to at least 9.28 A and to make it even 10 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E4E2C-28DF-6558-46B3-3842E971D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537" y="1377055"/>
            <a:ext cx="7034463" cy="548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3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Set point calculation</vt:lpstr>
      <vt:lpstr>Current vs Field fitting</vt:lpstr>
      <vt:lpstr>Operating Current vs Beam energy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Maksim Kravchenko</dc:creator>
  <cp:lastModifiedBy>Andrew Fisher</cp:lastModifiedBy>
  <cp:revision>2</cp:revision>
  <dcterms:created xsi:type="dcterms:W3CDTF">2023-04-13T17:09:46Z</dcterms:created>
  <dcterms:modified xsi:type="dcterms:W3CDTF">2024-07-26T05:37:20Z</dcterms:modified>
</cp:coreProperties>
</file>