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4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s" id="{85E51CE3-8816-414C-84FE-6CE3A554B150}">
          <p14:sldIdLst>
            <p14:sldId id="261"/>
          </p14:sldIdLst>
        </p14:section>
        <p14:section name="Run Plans" id="{56C4AD4E-94A0-4D2C-8ABC-BC85D696A593}">
          <p14:sldIdLst>
            <p14:sldId id="263"/>
          </p14:sldIdLst>
        </p14:section>
        <p14:section name="To Do List" id="{FCE02B07-0DD4-49B9-B1CA-229B2328CA43}">
          <p14:sldIdLst>
            <p14:sldId id="257"/>
            <p14:sldId id="264"/>
          </p14:sldIdLst>
        </p14:section>
        <p14:section name="08/09/2024" id="{A9B24CAC-3032-4F01-8B32-838611178101}">
          <p14:sldIdLst>
            <p14:sldId id="258"/>
            <p14:sldId id="260"/>
          </p14:sldIdLst>
        </p14:section>
        <p14:section name="08/13/2024" id="{AFCEEEA1-35B5-438B-A7F9-DB9C1F181C8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w\Documents\GitHub\Radiabeam\GRIT%20Operation\cameras\Scans\2024-08-09\gunsc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Gunphase Scan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Sheet1!$A$2:$A$158</c:f>
              <c:numCache>
                <c:formatCode>General</c:formatCode>
                <c:ptCount val="157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204</c:v>
                </c:pt>
                <c:pt idx="4">
                  <c:v>205</c:v>
                </c:pt>
                <c:pt idx="5">
                  <c:v>205</c:v>
                </c:pt>
                <c:pt idx="6">
                  <c:v>206</c:v>
                </c:pt>
                <c:pt idx="7">
                  <c:v>206</c:v>
                </c:pt>
                <c:pt idx="8">
                  <c:v>206</c:v>
                </c:pt>
                <c:pt idx="9">
                  <c:v>207</c:v>
                </c:pt>
                <c:pt idx="10">
                  <c:v>207</c:v>
                </c:pt>
                <c:pt idx="11">
                  <c:v>208</c:v>
                </c:pt>
                <c:pt idx="12">
                  <c:v>208</c:v>
                </c:pt>
                <c:pt idx="13">
                  <c:v>209</c:v>
                </c:pt>
                <c:pt idx="14">
                  <c:v>210</c:v>
                </c:pt>
                <c:pt idx="15">
                  <c:v>210</c:v>
                </c:pt>
                <c:pt idx="16">
                  <c:v>211</c:v>
                </c:pt>
                <c:pt idx="17">
                  <c:v>211</c:v>
                </c:pt>
                <c:pt idx="18">
                  <c:v>212</c:v>
                </c:pt>
                <c:pt idx="19">
                  <c:v>212</c:v>
                </c:pt>
                <c:pt idx="20">
                  <c:v>213</c:v>
                </c:pt>
                <c:pt idx="21">
                  <c:v>213</c:v>
                </c:pt>
                <c:pt idx="22">
                  <c:v>214</c:v>
                </c:pt>
                <c:pt idx="23">
                  <c:v>214</c:v>
                </c:pt>
                <c:pt idx="24">
                  <c:v>215</c:v>
                </c:pt>
                <c:pt idx="25">
                  <c:v>216</c:v>
                </c:pt>
                <c:pt idx="26">
                  <c:v>216</c:v>
                </c:pt>
                <c:pt idx="27">
                  <c:v>217</c:v>
                </c:pt>
                <c:pt idx="28">
                  <c:v>217</c:v>
                </c:pt>
                <c:pt idx="29">
                  <c:v>218</c:v>
                </c:pt>
                <c:pt idx="30">
                  <c:v>218</c:v>
                </c:pt>
                <c:pt idx="31">
                  <c:v>219</c:v>
                </c:pt>
                <c:pt idx="32">
                  <c:v>219</c:v>
                </c:pt>
                <c:pt idx="33">
                  <c:v>220</c:v>
                </c:pt>
                <c:pt idx="34">
                  <c:v>220</c:v>
                </c:pt>
                <c:pt idx="35">
                  <c:v>221</c:v>
                </c:pt>
                <c:pt idx="36">
                  <c:v>222</c:v>
                </c:pt>
                <c:pt idx="37">
                  <c:v>222</c:v>
                </c:pt>
                <c:pt idx="38">
                  <c:v>223</c:v>
                </c:pt>
                <c:pt idx="39">
                  <c:v>223</c:v>
                </c:pt>
                <c:pt idx="40">
                  <c:v>224</c:v>
                </c:pt>
                <c:pt idx="41">
                  <c:v>225</c:v>
                </c:pt>
                <c:pt idx="42">
                  <c:v>226</c:v>
                </c:pt>
                <c:pt idx="43">
                  <c:v>226</c:v>
                </c:pt>
                <c:pt idx="44">
                  <c:v>227</c:v>
                </c:pt>
                <c:pt idx="45">
                  <c:v>228</c:v>
                </c:pt>
                <c:pt idx="46">
                  <c:v>229</c:v>
                </c:pt>
                <c:pt idx="47">
                  <c:v>229</c:v>
                </c:pt>
                <c:pt idx="48">
                  <c:v>230</c:v>
                </c:pt>
                <c:pt idx="49">
                  <c:v>231</c:v>
                </c:pt>
                <c:pt idx="50">
                  <c:v>231</c:v>
                </c:pt>
                <c:pt idx="51">
                  <c:v>232</c:v>
                </c:pt>
                <c:pt idx="52">
                  <c:v>233</c:v>
                </c:pt>
                <c:pt idx="53">
                  <c:v>234</c:v>
                </c:pt>
                <c:pt idx="54">
                  <c:v>234</c:v>
                </c:pt>
                <c:pt idx="55">
                  <c:v>235</c:v>
                </c:pt>
                <c:pt idx="56">
                  <c:v>236</c:v>
                </c:pt>
                <c:pt idx="57">
                  <c:v>237</c:v>
                </c:pt>
                <c:pt idx="58">
                  <c:v>238</c:v>
                </c:pt>
                <c:pt idx="59">
                  <c:v>238</c:v>
                </c:pt>
                <c:pt idx="60">
                  <c:v>239</c:v>
                </c:pt>
                <c:pt idx="61">
                  <c:v>240</c:v>
                </c:pt>
                <c:pt idx="62">
                  <c:v>241</c:v>
                </c:pt>
                <c:pt idx="63">
                  <c:v>242</c:v>
                </c:pt>
                <c:pt idx="64">
                  <c:v>242</c:v>
                </c:pt>
                <c:pt idx="65">
                  <c:v>243</c:v>
                </c:pt>
                <c:pt idx="66">
                  <c:v>244</c:v>
                </c:pt>
                <c:pt idx="67">
                  <c:v>245</c:v>
                </c:pt>
                <c:pt idx="68">
                  <c:v>246</c:v>
                </c:pt>
                <c:pt idx="69">
                  <c:v>246</c:v>
                </c:pt>
                <c:pt idx="70">
                  <c:v>247</c:v>
                </c:pt>
                <c:pt idx="71">
                  <c:v>247</c:v>
                </c:pt>
                <c:pt idx="72">
                  <c:v>248</c:v>
                </c:pt>
                <c:pt idx="73">
                  <c:v>248</c:v>
                </c:pt>
                <c:pt idx="74">
                  <c:v>249</c:v>
                </c:pt>
                <c:pt idx="75">
                  <c:v>249</c:v>
                </c:pt>
                <c:pt idx="76">
                  <c:v>250</c:v>
                </c:pt>
                <c:pt idx="77">
                  <c:v>250</c:v>
                </c:pt>
                <c:pt idx="78">
                  <c:v>251</c:v>
                </c:pt>
                <c:pt idx="79">
                  <c:v>251</c:v>
                </c:pt>
                <c:pt idx="80">
                  <c:v>252</c:v>
                </c:pt>
                <c:pt idx="81">
                  <c:v>252</c:v>
                </c:pt>
                <c:pt idx="82">
                  <c:v>253</c:v>
                </c:pt>
                <c:pt idx="83">
                  <c:v>253</c:v>
                </c:pt>
                <c:pt idx="84">
                  <c:v>254</c:v>
                </c:pt>
                <c:pt idx="85">
                  <c:v>254</c:v>
                </c:pt>
                <c:pt idx="86">
                  <c:v>255</c:v>
                </c:pt>
                <c:pt idx="87">
                  <c:v>255</c:v>
                </c:pt>
                <c:pt idx="88">
                  <c:v>256</c:v>
                </c:pt>
                <c:pt idx="89">
                  <c:v>256</c:v>
                </c:pt>
                <c:pt idx="90">
                  <c:v>257</c:v>
                </c:pt>
                <c:pt idx="91">
                  <c:v>257</c:v>
                </c:pt>
                <c:pt idx="92">
                  <c:v>258</c:v>
                </c:pt>
                <c:pt idx="93">
                  <c:v>258</c:v>
                </c:pt>
                <c:pt idx="94">
                  <c:v>259</c:v>
                </c:pt>
                <c:pt idx="95">
                  <c:v>259</c:v>
                </c:pt>
                <c:pt idx="96">
                  <c:v>260</c:v>
                </c:pt>
                <c:pt idx="97">
                  <c:v>260</c:v>
                </c:pt>
                <c:pt idx="98">
                  <c:v>261</c:v>
                </c:pt>
                <c:pt idx="99">
                  <c:v>262</c:v>
                </c:pt>
                <c:pt idx="100">
                  <c:v>262</c:v>
                </c:pt>
                <c:pt idx="101">
                  <c:v>262</c:v>
                </c:pt>
                <c:pt idx="102">
                  <c:v>263</c:v>
                </c:pt>
                <c:pt idx="103">
                  <c:v>263</c:v>
                </c:pt>
                <c:pt idx="104">
                  <c:v>264</c:v>
                </c:pt>
                <c:pt idx="105">
                  <c:v>265</c:v>
                </c:pt>
                <c:pt idx="106">
                  <c:v>266</c:v>
                </c:pt>
                <c:pt idx="107">
                  <c:v>266</c:v>
                </c:pt>
                <c:pt idx="108">
                  <c:v>267</c:v>
                </c:pt>
                <c:pt idx="109">
                  <c:v>268</c:v>
                </c:pt>
                <c:pt idx="110">
                  <c:v>268</c:v>
                </c:pt>
                <c:pt idx="111">
                  <c:v>269</c:v>
                </c:pt>
                <c:pt idx="112">
                  <c:v>269</c:v>
                </c:pt>
                <c:pt idx="113">
                  <c:v>270</c:v>
                </c:pt>
                <c:pt idx="114">
                  <c:v>270</c:v>
                </c:pt>
                <c:pt idx="115">
                  <c:v>271</c:v>
                </c:pt>
                <c:pt idx="116">
                  <c:v>271</c:v>
                </c:pt>
                <c:pt idx="117">
                  <c:v>272</c:v>
                </c:pt>
                <c:pt idx="118">
                  <c:v>272</c:v>
                </c:pt>
                <c:pt idx="119">
                  <c:v>273</c:v>
                </c:pt>
                <c:pt idx="120">
                  <c:v>273</c:v>
                </c:pt>
                <c:pt idx="121">
                  <c:v>274</c:v>
                </c:pt>
                <c:pt idx="122">
                  <c:v>274</c:v>
                </c:pt>
                <c:pt idx="123">
                  <c:v>274</c:v>
                </c:pt>
                <c:pt idx="124">
                  <c:v>275</c:v>
                </c:pt>
                <c:pt idx="125">
                  <c:v>276</c:v>
                </c:pt>
                <c:pt idx="126">
                  <c:v>276</c:v>
                </c:pt>
                <c:pt idx="127">
                  <c:v>277</c:v>
                </c:pt>
                <c:pt idx="128">
                  <c:v>278</c:v>
                </c:pt>
                <c:pt idx="129">
                  <c:v>278</c:v>
                </c:pt>
                <c:pt idx="130">
                  <c:v>279</c:v>
                </c:pt>
                <c:pt idx="131">
                  <c:v>279</c:v>
                </c:pt>
                <c:pt idx="132">
                  <c:v>280</c:v>
                </c:pt>
                <c:pt idx="133">
                  <c:v>281</c:v>
                </c:pt>
                <c:pt idx="134">
                  <c:v>281</c:v>
                </c:pt>
                <c:pt idx="135">
                  <c:v>282</c:v>
                </c:pt>
                <c:pt idx="136">
                  <c:v>283</c:v>
                </c:pt>
                <c:pt idx="137">
                  <c:v>283</c:v>
                </c:pt>
                <c:pt idx="138">
                  <c:v>284</c:v>
                </c:pt>
                <c:pt idx="139">
                  <c:v>285</c:v>
                </c:pt>
                <c:pt idx="140">
                  <c:v>286</c:v>
                </c:pt>
                <c:pt idx="141">
                  <c:v>287</c:v>
                </c:pt>
                <c:pt idx="142">
                  <c:v>288</c:v>
                </c:pt>
                <c:pt idx="143">
                  <c:v>289</c:v>
                </c:pt>
                <c:pt idx="144">
                  <c:v>289</c:v>
                </c:pt>
                <c:pt idx="145">
                  <c:v>290</c:v>
                </c:pt>
                <c:pt idx="146">
                  <c:v>291</c:v>
                </c:pt>
                <c:pt idx="147">
                  <c:v>292</c:v>
                </c:pt>
                <c:pt idx="148">
                  <c:v>293</c:v>
                </c:pt>
                <c:pt idx="149">
                  <c:v>294</c:v>
                </c:pt>
                <c:pt idx="150">
                  <c:v>295</c:v>
                </c:pt>
                <c:pt idx="151">
                  <c:v>295</c:v>
                </c:pt>
                <c:pt idx="152">
                  <c:v>296</c:v>
                </c:pt>
                <c:pt idx="153">
                  <c:v>297</c:v>
                </c:pt>
                <c:pt idx="154">
                  <c:v>298</c:v>
                </c:pt>
                <c:pt idx="155">
                  <c:v>298</c:v>
                </c:pt>
                <c:pt idx="156">
                  <c:v>298</c:v>
                </c:pt>
              </c:numCache>
            </c:numRef>
          </c:xVal>
          <c:yVal>
            <c:numRef>
              <c:f>Sheet1!$B$2:$B$158</c:f>
              <c:numCache>
                <c:formatCode>General</c:formatCode>
                <c:ptCount val="157"/>
                <c:pt idx="0">
                  <c:v>0.97</c:v>
                </c:pt>
                <c:pt idx="1">
                  <c:v>0.73</c:v>
                </c:pt>
                <c:pt idx="2">
                  <c:v>0.92</c:v>
                </c:pt>
                <c:pt idx="3">
                  <c:v>0.69</c:v>
                </c:pt>
                <c:pt idx="4">
                  <c:v>0.88</c:v>
                </c:pt>
                <c:pt idx="5">
                  <c:v>1.54</c:v>
                </c:pt>
                <c:pt idx="6">
                  <c:v>1.97</c:v>
                </c:pt>
                <c:pt idx="7">
                  <c:v>4.9000000000000004</c:v>
                </c:pt>
                <c:pt idx="8">
                  <c:v>1.47</c:v>
                </c:pt>
                <c:pt idx="9">
                  <c:v>7.68</c:v>
                </c:pt>
                <c:pt idx="10">
                  <c:v>6.91</c:v>
                </c:pt>
                <c:pt idx="11">
                  <c:v>6.15</c:v>
                </c:pt>
                <c:pt idx="12">
                  <c:v>13.08</c:v>
                </c:pt>
                <c:pt idx="13">
                  <c:v>20.12</c:v>
                </c:pt>
                <c:pt idx="14">
                  <c:v>27.98</c:v>
                </c:pt>
                <c:pt idx="15">
                  <c:v>37.799999999999997</c:v>
                </c:pt>
                <c:pt idx="16">
                  <c:v>36.049999999999997</c:v>
                </c:pt>
                <c:pt idx="17">
                  <c:v>49.18</c:v>
                </c:pt>
                <c:pt idx="18">
                  <c:v>52.4</c:v>
                </c:pt>
                <c:pt idx="19">
                  <c:v>60.62</c:v>
                </c:pt>
                <c:pt idx="20">
                  <c:v>56.9</c:v>
                </c:pt>
                <c:pt idx="21">
                  <c:v>70.14</c:v>
                </c:pt>
                <c:pt idx="22">
                  <c:v>67.95</c:v>
                </c:pt>
                <c:pt idx="23">
                  <c:v>70.14</c:v>
                </c:pt>
                <c:pt idx="24">
                  <c:v>79.62</c:v>
                </c:pt>
                <c:pt idx="25">
                  <c:v>75.2</c:v>
                </c:pt>
                <c:pt idx="26">
                  <c:v>80.63</c:v>
                </c:pt>
                <c:pt idx="27">
                  <c:v>81.66</c:v>
                </c:pt>
                <c:pt idx="28">
                  <c:v>88.96</c:v>
                </c:pt>
                <c:pt idx="29">
                  <c:v>100.03</c:v>
                </c:pt>
                <c:pt idx="30">
                  <c:v>94.48</c:v>
                </c:pt>
                <c:pt idx="31">
                  <c:v>102.27</c:v>
                </c:pt>
                <c:pt idx="32">
                  <c:v>99.39</c:v>
                </c:pt>
                <c:pt idx="33">
                  <c:v>109.31</c:v>
                </c:pt>
                <c:pt idx="34">
                  <c:v>105.23</c:v>
                </c:pt>
                <c:pt idx="35">
                  <c:v>109.31</c:v>
                </c:pt>
                <c:pt idx="36">
                  <c:v>103.9</c:v>
                </c:pt>
                <c:pt idx="37">
                  <c:v>116.46</c:v>
                </c:pt>
                <c:pt idx="38">
                  <c:v>114.27</c:v>
                </c:pt>
                <c:pt idx="39">
                  <c:v>113.19</c:v>
                </c:pt>
                <c:pt idx="40">
                  <c:v>114.99</c:v>
                </c:pt>
                <c:pt idx="41">
                  <c:v>121.74</c:v>
                </c:pt>
                <c:pt idx="42">
                  <c:v>118.7</c:v>
                </c:pt>
                <c:pt idx="43">
                  <c:v>115.72</c:v>
                </c:pt>
                <c:pt idx="44">
                  <c:v>119.45</c:v>
                </c:pt>
                <c:pt idx="45">
                  <c:v>120.21</c:v>
                </c:pt>
                <c:pt idx="46">
                  <c:v>120.97</c:v>
                </c:pt>
                <c:pt idx="47">
                  <c:v>133.88999999999999</c:v>
                </c:pt>
                <c:pt idx="48">
                  <c:v>142.65</c:v>
                </c:pt>
                <c:pt idx="49">
                  <c:v>139.08000000000001</c:v>
                </c:pt>
                <c:pt idx="50">
                  <c:v>153.91999999999999</c:v>
                </c:pt>
                <c:pt idx="51">
                  <c:v>165.04</c:v>
                </c:pt>
                <c:pt idx="52">
                  <c:v>197.72</c:v>
                </c:pt>
                <c:pt idx="53">
                  <c:v>190.94</c:v>
                </c:pt>
                <c:pt idx="54">
                  <c:v>236.86</c:v>
                </c:pt>
                <c:pt idx="55">
                  <c:v>249.18</c:v>
                </c:pt>
                <c:pt idx="56">
                  <c:v>249.18</c:v>
                </c:pt>
                <c:pt idx="57">
                  <c:v>279.3</c:v>
                </c:pt>
                <c:pt idx="58">
                  <c:v>295.7</c:v>
                </c:pt>
                <c:pt idx="59">
                  <c:v>329.34</c:v>
                </c:pt>
                <c:pt idx="60">
                  <c:v>381.03</c:v>
                </c:pt>
                <c:pt idx="61">
                  <c:v>385.89</c:v>
                </c:pt>
                <c:pt idx="62">
                  <c:v>405.97</c:v>
                </c:pt>
                <c:pt idx="63">
                  <c:v>424.38</c:v>
                </c:pt>
                <c:pt idx="64">
                  <c:v>428.44</c:v>
                </c:pt>
                <c:pt idx="65">
                  <c:v>469.68</c:v>
                </c:pt>
                <c:pt idx="66">
                  <c:v>481.74</c:v>
                </c:pt>
                <c:pt idx="67">
                  <c:v>490.99</c:v>
                </c:pt>
                <c:pt idx="68">
                  <c:v>492.55</c:v>
                </c:pt>
                <c:pt idx="69">
                  <c:v>506.8</c:v>
                </c:pt>
                <c:pt idx="70">
                  <c:v>503.6</c:v>
                </c:pt>
                <c:pt idx="71">
                  <c:v>519.82000000000005</c:v>
                </c:pt>
                <c:pt idx="72">
                  <c:v>523.12</c:v>
                </c:pt>
                <c:pt idx="73">
                  <c:v>513.27</c:v>
                </c:pt>
                <c:pt idx="74">
                  <c:v>531.48</c:v>
                </c:pt>
                <c:pt idx="75">
                  <c:v>529.79999999999995</c:v>
                </c:pt>
                <c:pt idx="76">
                  <c:v>539.97</c:v>
                </c:pt>
                <c:pt idx="77">
                  <c:v>538.26</c:v>
                </c:pt>
                <c:pt idx="78">
                  <c:v>533.16</c:v>
                </c:pt>
                <c:pt idx="79">
                  <c:v>533.16</c:v>
                </c:pt>
                <c:pt idx="80">
                  <c:v>526.45000000000005</c:v>
                </c:pt>
                <c:pt idx="81">
                  <c:v>526.45000000000005</c:v>
                </c:pt>
                <c:pt idx="82">
                  <c:v>531.48</c:v>
                </c:pt>
                <c:pt idx="83">
                  <c:v>526.45000000000005</c:v>
                </c:pt>
                <c:pt idx="84">
                  <c:v>526.45000000000005</c:v>
                </c:pt>
                <c:pt idx="85">
                  <c:v>518.16999999999996</c:v>
                </c:pt>
                <c:pt idx="86">
                  <c:v>519.82000000000005</c:v>
                </c:pt>
                <c:pt idx="87">
                  <c:v>526.45000000000005</c:v>
                </c:pt>
                <c:pt idx="88">
                  <c:v>519.82000000000005</c:v>
                </c:pt>
                <c:pt idx="89">
                  <c:v>526.45000000000005</c:v>
                </c:pt>
                <c:pt idx="90">
                  <c:v>514.9</c:v>
                </c:pt>
                <c:pt idx="91">
                  <c:v>513.27</c:v>
                </c:pt>
                <c:pt idx="92">
                  <c:v>506.8</c:v>
                </c:pt>
                <c:pt idx="93">
                  <c:v>513.27</c:v>
                </c:pt>
                <c:pt idx="94">
                  <c:v>523.12</c:v>
                </c:pt>
                <c:pt idx="95">
                  <c:v>516.53</c:v>
                </c:pt>
                <c:pt idx="96">
                  <c:v>513.27</c:v>
                </c:pt>
                <c:pt idx="97">
                  <c:v>500.42</c:v>
                </c:pt>
                <c:pt idx="98">
                  <c:v>519.82000000000005</c:v>
                </c:pt>
                <c:pt idx="99">
                  <c:v>524.78</c:v>
                </c:pt>
                <c:pt idx="100">
                  <c:v>516.53</c:v>
                </c:pt>
                <c:pt idx="101">
                  <c:v>506.8</c:v>
                </c:pt>
                <c:pt idx="102">
                  <c:v>513.27</c:v>
                </c:pt>
                <c:pt idx="103">
                  <c:v>519.82000000000005</c:v>
                </c:pt>
                <c:pt idx="104">
                  <c:v>487.89</c:v>
                </c:pt>
                <c:pt idx="105">
                  <c:v>503.6</c:v>
                </c:pt>
                <c:pt idx="106">
                  <c:v>506.8</c:v>
                </c:pt>
                <c:pt idx="107">
                  <c:v>500.42</c:v>
                </c:pt>
                <c:pt idx="108">
                  <c:v>494.11</c:v>
                </c:pt>
                <c:pt idx="109">
                  <c:v>500.42</c:v>
                </c:pt>
                <c:pt idx="110">
                  <c:v>503.6</c:v>
                </c:pt>
                <c:pt idx="111">
                  <c:v>502.01</c:v>
                </c:pt>
                <c:pt idx="112">
                  <c:v>494.11</c:v>
                </c:pt>
                <c:pt idx="113">
                  <c:v>490.99</c:v>
                </c:pt>
                <c:pt idx="114">
                  <c:v>500.42</c:v>
                </c:pt>
                <c:pt idx="115">
                  <c:v>494.11</c:v>
                </c:pt>
                <c:pt idx="116">
                  <c:v>494.11</c:v>
                </c:pt>
                <c:pt idx="117">
                  <c:v>487.89</c:v>
                </c:pt>
                <c:pt idx="118">
                  <c:v>487.89</c:v>
                </c:pt>
                <c:pt idx="119">
                  <c:v>490.99</c:v>
                </c:pt>
                <c:pt idx="120">
                  <c:v>497.26</c:v>
                </c:pt>
                <c:pt idx="121">
                  <c:v>481.74</c:v>
                </c:pt>
                <c:pt idx="122">
                  <c:v>490.99</c:v>
                </c:pt>
                <c:pt idx="123">
                  <c:v>490.99</c:v>
                </c:pt>
                <c:pt idx="124">
                  <c:v>487.89</c:v>
                </c:pt>
                <c:pt idx="125">
                  <c:v>469.68</c:v>
                </c:pt>
                <c:pt idx="126">
                  <c:v>478.7</c:v>
                </c:pt>
                <c:pt idx="127">
                  <c:v>481.74</c:v>
                </c:pt>
                <c:pt idx="128">
                  <c:v>469.68</c:v>
                </c:pt>
                <c:pt idx="129">
                  <c:v>469.68</c:v>
                </c:pt>
                <c:pt idx="130">
                  <c:v>475.68</c:v>
                </c:pt>
                <c:pt idx="131">
                  <c:v>468.2</c:v>
                </c:pt>
                <c:pt idx="132">
                  <c:v>469.68</c:v>
                </c:pt>
                <c:pt idx="133">
                  <c:v>481.74</c:v>
                </c:pt>
                <c:pt idx="134">
                  <c:v>469.68</c:v>
                </c:pt>
                <c:pt idx="135">
                  <c:v>469.68</c:v>
                </c:pt>
                <c:pt idx="136">
                  <c:v>466.71</c:v>
                </c:pt>
                <c:pt idx="137">
                  <c:v>462.3</c:v>
                </c:pt>
                <c:pt idx="138">
                  <c:v>466.71</c:v>
                </c:pt>
                <c:pt idx="139">
                  <c:v>457.92</c:v>
                </c:pt>
                <c:pt idx="140">
                  <c:v>457.92</c:v>
                </c:pt>
                <c:pt idx="141">
                  <c:v>455.03</c:v>
                </c:pt>
                <c:pt idx="142">
                  <c:v>446.46</c:v>
                </c:pt>
                <c:pt idx="143">
                  <c:v>446.46</c:v>
                </c:pt>
                <c:pt idx="144">
                  <c:v>446.46</c:v>
                </c:pt>
                <c:pt idx="145">
                  <c:v>446.46</c:v>
                </c:pt>
                <c:pt idx="146">
                  <c:v>435.28</c:v>
                </c:pt>
                <c:pt idx="147">
                  <c:v>429.8</c:v>
                </c:pt>
                <c:pt idx="148">
                  <c:v>439.44</c:v>
                </c:pt>
                <c:pt idx="149">
                  <c:v>423.04</c:v>
                </c:pt>
                <c:pt idx="150">
                  <c:v>419.04</c:v>
                </c:pt>
                <c:pt idx="151">
                  <c:v>421.7</c:v>
                </c:pt>
                <c:pt idx="152">
                  <c:v>419.04</c:v>
                </c:pt>
                <c:pt idx="153">
                  <c:v>405.97</c:v>
                </c:pt>
                <c:pt idx="154">
                  <c:v>412.45</c:v>
                </c:pt>
                <c:pt idx="155">
                  <c:v>403.4</c:v>
                </c:pt>
                <c:pt idx="156">
                  <c:v>411.14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DD-4644-826E-916A091CFD93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norm. sum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Sheet1!$A$2:$A$158</c:f>
              <c:numCache>
                <c:formatCode>General</c:formatCode>
                <c:ptCount val="157"/>
                <c:pt idx="0">
                  <c:v>201</c:v>
                </c:pt>
                <c:pt idx="1">
                  <c:v>201</c:v>
                </c:pt>
                <c:pt idx="2">
                  <c:v>202</c:v>
                </c:pt>
                <c:pt idx="3">
                  <c:v>204</c:v>
                </c:pt>
                <c:pt idx="4">
                  <c:v>205</c:v>
                </c:pt>
                <c:pt idx="5">
                  <c:v>205</c:v>
                </c:pt>
                <c:pt idx="6">
                  <c:v>206</c:v>
                </c:pt>
                <c:pt idx="7">
                  <c:v>206</c:v>
                </c:pt>
                <c:pt idx="8">
                  <c:v>206</c:v>
                </c:pt>
                <c:pt idx="9">
                  <c:v>207</c:v>
                </c:pt>
                <c:pt idx="10">
                  <c:v>207</c:v>
                </c:pt>
                <c:pt idx="11">
                  <c:v>208</c:v>
                </c:pt>
                <c:pt idx="12">
                  <c:v>208</c:v>
                </c:pt>
                <c:pt idx="13">
                  <c:v>209</c:v>
                </c:pt>
                <c:pt idx="14">
                  <c:v>210</c:v>
                </c:pt>
                <c:pt idx="15">
                  <c:v>210</c:v>
                </c:pt>
                <c:pt idx="16">
                  <c:v>211</c:v>
                </c:pt>
                <c:pt idx="17">
                  <c:v>211</c:v>
                </c:pt>
                <c:pt idx="18">
                  <c:v>212</c:v>
                </c:pt>
                <c:pt idx="19">
                  <c:v>212</c:v>
                </c:pt>
                <c:pt idx="20">
                  <c:v>213</c:v>
                </c:pt>
                <c:pt idx="21">
                  <c:v>213</c:v>
                </c:pt>
                <c:pt idx="22">
                  <c:v>214</c:v>
                </c:pt>
                <c:pt idx="23">
                  <c:v>214</c:v>
                </c:pt>
                <c:pt idx="24">
                  <c:v>215</c:v>
                </c:pt>
                <c:pt idx="25">
                  <c:v>216</c:v>
                </c:pt>
                <c:pt idx="26">
                  <c:v>216</c:v>
                </c:pt>
                <c:pt idx="27">
                  <c:v>217</c:v>
                </c:pt>
                <c:pt idx="28">
                  <c:v>217</c:v>
                </c:pt>
                <c:pt idx="29">
                  <c:v>218</c:v>
                </c:pt>
                <c:pt idx="30">
                  <c:v>218</c:v>
                </c:pt>
                <c:pt idx="31">
                  <c:v>219</c:v>
                </c:pt>
                <c:pt idx="32">
                  <c:v>219</c:v>
                </c:pt>
                <c:pt idx="33">
                  <c:v>220</c:v>
                </c:pt>
                <c:pt idx="34">
                  <c:v>220</c:v>
                </c:pt>
                <c:pt idx="35">
                  <c:v>221</c:v>
                </c:pt>
                <c:pt idx="36">
                  <c:v>222</c:v>
                </c:pt>
                <c:pt idx="37">
                  <c:v>222</c:v>
                </c:pt>
                <c:pt idx="38">
                  <c:v>223</c:v>
                </c:pt>
                <c:pt idx="39">
                  <c:v>223</c:v>
                </c:pt>
                <c:pt idx="40">
                  <c:v>224</c:v>
                </c:pt>
                <c:pt idx="41">
                  <c:v>225</c:v>
                </c:pt>
                <c:pt idx="42">
                  <c:v>226</c:v>
                </c:pt>
                <c:pt idx="43">
                  <c:v>226</c:v>
                </c:pt>
                <c:pt idx="44">
                  <c:v>227</c:v>
                </c:pt>
                <c:pt idx="45">
                  <c:v>228</c:v>
                </c:pt>
                <c:pt idx="46">
                  <c:v>229</c:v>
                </c:pt>
                <c:pt idx="47">
                  <c:v>229</c:v>
                </c:pt>
                <c:pt idx="48">
                  <c:v>230</c:v>
                </c:pt>
                <c:pt idx="49">
                  <c:v>231</c:v>
                </c:pt>
                <c:pt idx="50">
                  <c:v>231</c:v>
                </c:pt>
                <c:pt idx="51">
                  <c:v>232</c:v>
                </c:pt>
                <c:pt idx="52">
                  <c:v>233</c:v>
                </c:pt>
                <c:pt idx="53">
                  <c:v>234</c:v>
                </c:pt>
                <c:pt idx="54">
                  <c:v>234</c:v>
                </c:pt>
                <c:pt idx="55">
                  <c:v>235</c:v>
                </c:pt>
                <c:pt idx="56">
                  <c:v>236</c:v>
                </c:pt>
                <c:pt idx="57">
                  <c:v>237</c:v>
                </c:pt>
                <c:pt idx="58">
                  <c:v>238</c:v>
                </c:pt>
                <c:pt idx="59">
                  <c:v>238</c:v>
                </c:pt>
                <c:pt idx="60">
                  <c:v>239</c:v>
                </c:pt>
                <c:pt idx="61">
                  <c:v>240</c:v>
                </c:pt>
                <c:pt idx="62">
                  <c:v>241</c:v>
                </c:pt>
                <c:pt idx="63">
                  <c:v>242</c:v>
                </c:pt>
                <c:pt idx="64">
                  <c:v>242</c:v>
                </c:pt>
                <c:pt idx="65">
                  <c:v>243</c:v>
                </c:pt>
                <c:pt idx="66">
                  <c:v>244</c:v>
                </c:pt>
                <c:pt idx="67">
                  <c:v>245</c:v>
                </c:pt>
                <c:pt idx="68">
                  <c:v>246</c:v>
                </c:pt>
                <c:pt idx="69">
                  <c:v>246</c:v>
                </c:pt>
                <c:pt idx="70">
                  <c:v>247</c:v>
                </c:pt>
                <c:pt idx="71">
                  <c:v>247</c:v>
                </c:pt>
                <c:pt idx="72">
                  <c:v>248</c:v>
                </c:pt>
                <c:pt idx="73">
                  <c:v>248</c:v>
                </c:pt>
                <c:pt idx="74">
                  <c:v>249</c:v>
                </c:pt>
                <c:pt idx="75">
                  <c:v>249</c:v>
                </c:pt>
                <c:pt idx="76">
                  <c:v>250</c:v>
                </c:pt>
                <c:pt idx="77">
                  <c:v>250</c:v>
                </c:pt>
                <c:pt idx="78">
                  <c:v>251</c:v>
                </c:pt>
                <c:pt idx="79">
                  <c:v>251</c:v>
                </c:pt>
                <c:pt idx="80">
                  <c:v>252</c:v>
                </c:pt>
                <c:pt idx="81">
                  <c:v>252</c:v>
                </c:pt>
                <c:pt idx="82">
                  <c:v>253</c:v>
                </c:pt>
                <c:pt idx="83">
                  <c:v>253</c:v>
                </c:pt>
                <c:pt idx="84">
                  <c:v>254</c:v>
                </c:pt>
                <c:pt idx="85">
                  <c:v>254</c:v>
                </c:pt>
                <c:pt idx="86">
                  <c:v>255</c:v>
                </c:pt>
                <c:pt idx="87">
                  <c:v>255</c:v>
                </c:pt>
                <c:pt idx="88">
                  <c:v>256</c:v>
                </c:pt>
                <c:pt idx="89">
                  <c:v>256</c:v>
                </c:pt>
                <c:pt idx="90">
                  <c:v>257</c:v>
                </c:pt>
                <c:pt idx="91">
                  <c:v>257</c:v>
                </c:pt>
                <c:pt idx="92">
                  <c:v>258</c:v>
                </c:pt>
                <c:pt idx="93">
                  <c:v>258</c:v>
                </c:pt>
                <c:pt idx="94">
                  <c:v>259</c:v>
                </c:pt>
                <c:pt idx="95">
                  <c:v>259</c:v>
                </c:pt>
                <c:pt idx="96">
                  <c:v>260</c:v>
                </c:pt>
                <c:pt idx="97">
                  <c:v>260</c:v>
                </c:pt>
                <c:pt idx="98">
                  <c:v>261</c:v>
                </c:pt>
                <c:pt idx="99">
                  <c:v>262</c:v>
                </c:pt>
                <c:pt idx="100">
                  <c:v>262</c:v>
                </c:pt>
                <c:pt idx="101">
                  <c:v>262</c:v>
                </c:pt>
                <c:pt idx="102">
                  <c:v>263</c:v>
                </c:pt>
                <c:pt idx="103">
                  <c:v>263</c:v>
                </c:pt>
                <c:pt idx="104">
                  <c:v>264</c:v>
                </c:pt>
                <c:pt idx="105">
                  <c:v>265</c:v>
                </c:pt>
                <c:pt idx="106">
                  <c:v>266</c:v>
                </c:pt>
                <c:pt idx="107">
                  <c:v>266</c:v>
                </c:pt>
                <c:pt idx="108">
                  <c:v>267</c:v>
                </c:pt>
                <c:pt idx="109">
                  <c:v>268</c:v>
                </c:pt>
                <c:pt idx="110">
                  <c:v>268</c:v>
                </c:pt>
                <c:pt idx="111">
                  <c:v>269</c:v>
                </c:pt>
                <c:pt idx="112">
                  <c:v>269</c:v>
                </c:pt>
                <c:pt idx="113">
                  <c:v>270</c:v>
                </c:pt>
                <c:pt idx="114">
                  <c:v>270</c:v>
                </c:pt>
                <c:pt idx="115">
                  <c:v>271</c:v>
                </c:pt>
                <c:pt idx="116">
                  <c:v>271</c:v>
                </c:pt>
                <c:pt idx="117">
                  <c:v>272</c:v>
                </c:pt>
                <c:pt idx="118">
                  <c:v>272</c:v>
                </c:pt>
                <c:pt idx="119">
                  <c:v>273</c:v>
                </c:pt>
                <c:pt idx="120">
                  <c:v>273</c:v>
                </c:pt>
                <c:pt idx="121">
                  <c:v>274</c:v>
                </c:pt>
                <c:pt idx="122">
                  <c:v>274</c:v>
                </c:pt>
                <c:pt idx="123">
                  <c:v>274</c:v>
                </c:pt>
                <c:pt idx="124">
                  <c:v>275</c:v>
                </c:pt>
                <c:pt idx="125">
                  <c:v>276</c:v>
                </c:pt>
                <c:pt idx="126">
                  <c:v>276</c:v>
                </c:pt>
                <c:pt idx="127">
                  <c:v>277</c:v>
                </c:pt>
                <c:pt idx="128">
                  <c:v>278</c:v>
                </c:pt>
                <c:pt idx="129">
                  <c:v>278</c:v>
                </c:pt>
                <c:pt idx="130">
                  <c:v>279</c:v>
                </c:pt>
                <c:pt idx="131">
                  <c:v>279</c:v>
                </c:pt>
                <c:pt idx="132">
                  <c:v>280</c:v>
                </c:pt>
                <c:pt idx="133">
                  <c:v>281</c:v>
                </c:pt>
                <c:pt idx="134">
                  <c:v>281</c:v>
                </c:pt>
                <c:pt idx="135">
                  <c:v>282</c:v>
                </c:pt>
                <c:pt idx="136">
                  <c:v>283</c:v>
                </c:pt>
                <c:pt idx="137">
                  <c:v>283</c:v>
                </c:pt>
                <c:pt idx="138">
                  <c:v>284</c:v>
                </c:pt>
                <c:pt idx="139">
                  <c:v>285</c:v>
                </c:pt>
                <c:pt idx="140">
                  <c:v>286</c:v>
                </c:pt>
                <c:pt idx="141">
                  <c:v>287</c:v>
                </c:pt>
                <c:pt idx="142">
                  <c:v>288</c:v>
                </c:pt>
                <c:pt idx="143">
                  <c:v>289</c:v>
                </c:pt>
                <c:pt idx="144">
                  <c:v>289</c:v>
                </c:pt>
                <c:pt idx="145">
                  <c:v>290</c:v>
                </c:pt>
                <c:pt idx="146">
                  <c:v>291</c:v>
                </c:pt>
                <c:pt idx="147">
                  <c:v>292</c:v>
                </c:pt>
                <c:pt idx="148">
                  <c:v>293</c:v>
                </c:pt>
                <c:pt idx="149">
                  <c:v>294</c:v>
                </c:pt>
                <c:pt idx="150">
                  <c:v>295</c:v>
                </c:pt>
                <c:pt idx="151">
                  <c:v>295</c:v>
                </c:pt>
                <c:pt idx="152">
                  <c:v>296</c:v>
                </c:pt>
                <c:pt idx="153">
                  <c:v>297</c:v>
                </c:pt>
                <c:pt idx="154">
                  <c:v>298</c:v>
                </c:pt>
                <c:pt idx="155">
                  <c:v>298</c:v>
                </c:pt>
                <c:pt idx="156">
                  <c:v>298</c:v>
                </c:pt>
              </c:numCache>
            </c:numRef>
          </c:xVal>
          <c:yVal>
            <c:numRef>
              <c:f>Sheet1!$D$2:$D$158</c:f>
              <c:numCache>
                <c:formatCode>General</c:formatCode>
                <c:ptCount val="157"/>
                <c:pt idx="0">
                  <c:v>0.51804322595338281</c:v>
                </c:pt>
                <c:pt idx="1">
                  <c:v>4.5691070933250808</c:v>
                </c:pt>
                <c:pt idx="2">
                  <c:v>6.0906537836030727</c:v>
                </c:pt>
                <c:pt idx="3">
                  <c:v>0</c:v>
                </c:pt>
                <c:pt idx="4">
                  <c:v>7.8225446800061906</c:v>
                </c:pt>
                <c:pt idx="5">
                  <c:v>6.903520493969185</c:v>
                </c:pt>
                <c:pt idx="6">
                  <c:v>19.613644694313134</c:v>
                </c:pt>
                <c:pt idx="7">
                  <c:v>6.3409384261192274</c:v>
                </c:pt>
                <c:pt idx="8">
                  <c:v>3.9551542668274497</c:v>
                </c:pt>
                <c:pt idx="9">
                  <c:v>8.8954183759573233</c:v>
                </c:pt>
                <c:pt idx="10">
                  <c:v>17.019355691098454</c:v>
                </c:pt>
                <c:pt idx="11">
                  <c:v>21.268545144251966</c:v>
                </c:pt>
                <c:pt idx="12">
                  <c:v>12.782910390346023</c:v>
                </c:pt>
                <c:pt idx="13">
                  <c:v>30.64403705498831</c:v>
                </c:pt>
                <c:pt idx="14">
                  <c:v>30.157788518530417</c:v>
                </c:pt>
                <c:pt idx="15">
                  <c:v>33.276427132391802</c:v>
                </c:pt>
                <c:pt idx="16">
                  <c:v>37.863665081710181</c:v>
                </c:pt>
                <c:pt idx="17">
                  <c:v>40.381883319561688</c:v>
                </c:pt>
                <c:pt idx="18">
                  <c:v>59.933515231057164</c:v>
                </c:pt>
                <c:pt idx="19">
                  <c:v>49.959179540484278</c:v>
                </c:pt>
                <c:pt idx="20">
                  <c:v>46.796396233769649</c:v>
                </c:pt>
                <c:pt idx="21">
                  <c:v>46.473194018236974</c:v>
                </c:pt>
                <c:pt idx="22">
                  <c:v>53.389458664607254</c:v>
                </c:pt>
                <c:pt idx="23">
                  <c:v>56.638297845782809</c:v>
                </c:pt>
                <c:pt idx="24">
                  <c:v>60.748615452668837</c:v>
                </c:pt>
                <c:pt idx="25">
                  <c:v>78.988913496997014</c:v>
                </c:pt>
                <c:pt idx="26">
                  <c:v>76.456243127556633</c:v>
                </c:pt>
                <c:pt idx="27">
                  <c:v>78.392040462377125</c:v>
                </c:pt>
                <c:pt idx="28">
                  <c:v>73.474242848717196</c:v>
                </c:pt>
                <c:pt idx="29">
                  <c:v>75.091830522553877</c:v>
                </c:pt>
                <c:pt idx="30">
                  <c:v>74.583378256654925</c:v>
                </c:pt>
                <c:pt idx="31">
                  <c:v>87.269853514398918</c:v>
                </c:pt>
                <c:pt idx="32">
                  <c:v>86.639346428081325</c:v>
                </c:pt>
                <c:pt idx="33">
                  <c:v>78.405835678893752</c:v>
                </c:pt>
                <c:pt idx="34">
                  <c:v>79.623099307719045</c:v>
                </c:pt>
                <c:pt idx="35">
                  <c:v>85.616923809676763</c:v>
                </c:pt>
                <c:pt idx="36">
                  <c:v>77.063626803332056</c:v>
                </c:pt>
                <c:pt idx="37">
                  <c:v>84.484927757225748</c:v>
                </c:pt>
                <c:pt idx="38">
                  <c:v>75.920331811638846</c:v>
                </c:pt>
                <c:pt idx="39">
                  <c:v>92.137068667497843</c:v>
                </c:pt>
                <c:pt idx="40">
                  <c:v>72.179726007398742</c:v>
                </c:pt>
                <c:pt idx="41">
                  <c:v>75.624851412153902</c:v>
                </c:pt>
                <c:pt idx="42">
                  <c:v>57.097087332221875</c:v>
                </c:pt>
                <c:pt idx="43">
                  <c:v>67.377676829464136</c:v>
                </c:pt>
                <c:pt idx="44">
                  <c:v>86.414418707352894</c:v>
                </c:pt>
                <c:pt idx="45">
                  <c:v>71.808306225565047</c:v>
                </c:pt>
                <c:pt idx="46">
                  <c:v>34.55846258733807</c:v>
                </c:pt>
                <c:pt idx="47">
                  <c:v>63.601334845295213</c:v>
                </c:pt>
                <c:pt idx="48">
                  <c:v>56.869926100247895</c:v>
                </c:pt>
                <c:pt idx="49">
                  <c:v>46.230792356587472</c:v>
                </c:pt>
                <c:pt idx="50">
                  <c:v>60.997717648054987</c:v>
                </c:pt>
                <c:pt idx="51">
                  <c:v>68.335327621747723</c:v>
                </c:pt>
                <c:pt idx="52">
                  <c:v>63.072386829142957</c:v>
                </c:pt>
                <c:pt idx="53">
                  <c:v>88.474241607808679</c:v>
                </c:pt>
                <c:pt idx="54">
                  <c:v>77.288423141046039</c:v>
                </c:pt>
                <c:pt idx="55">
                  <c:v>87.749401517120162</c:v>
                </c:pt>
                <c:pt idx="56">
                  <c:v>87.588325941411611</c:v>
                </c:pt>
                <c:pt idx="57">
                  <c:v>101.08766790952173</c:v>
                </c:pt>
                <c:pt idx="58">
                  <c:v>134.28355725405922</c:v>
                </c:pt>
                <c:pt idx="59">
                  <c:v>144.25263762405436</c:v>
                </c:pt>
                <c:pt idx="60">
                  <c:v>155.83470726238062</c:v>
                </c:pt>
                <c:pt idx="61">
                  <c:v>189.01259713393929</c:v>
                </c:pt>
                <c:pt idx="62">
                  <c:v>201.01890252590582</c:v>
                </c:pt>
                <c:pt idx="63">
                  <c:v>222.35576683766874</c:v>
                </c:pt>
                <c:pt idx="64">
                  <c:v>228.18890991296124</c:v>
                </c:pt>
                <c:pt idx="65">
                  <c:v>233.38050972872279</c:v>
                </c:pt>
                <c:pt idx="66">
                  <c:v>253.09216615181128</c:v>
                </c:pt>
                <c:pt idx="67">
                  <c:v>326.1449322901916</c:v>
                </c:pt>
                <c:pt idx="68">
                  <c:v>314.42688123191556</c:v>
                </c:pt>
                <c:pt idx="69">
                  <c:v>310.05274653202565</c:v>
                </c:pt>
                <c:pt idx="70">
                  <c:v>339.55164923311855</c:v>
                </c:pt>
                <c:pt idx="71">
                  <c:v>341.27500023358283</c:v>
                </c:pt>
                <c:pt idx="72">
                  <c:v>363.98573672738848</c:v>
                </c:pt>
                <c:pt idx="73">
                  <c:v>368.28866183344968</c:v>
                </c:pt>
                <c:pt idx="74">
                  <c:v>383.48034841061519</c:v>
                </c:pt>
                <c:pt idx="75">
                  <c:v>402.14961199710359</c:v>
                </c:pt>
                <c:pt idx="76">
                  <c:v>416.4472371609765</c:v>
                </c:pt>
                <c:pt idx="77">
                  <c:v>412.03303064168114</c:v>
                </c:pt>
                <c:pt idx="78">
                  <c:v>425.22769539929516</c:v>
                </c:pt>
                <c:pt idx="79">
                  <c:v>425.61593220697767</c:v>
                </c:pt>
                <c:pt idx="80">
                  <c:v>439.83656692438637</c:v>
                </c:pt>
                <c:pt idx="81">
                  <c:v>450.96313165163463</c:v>
                </c:pt>
                <c:pt idx="82">
                  <c:v>467.28379247191901</c:v>
                </c:pt>
                <c:pt idx="83">
                  <c:v>449.02549495461193</c:v>
                </c:pt>
                <c:pt idx="84">
                  <c:v>476.38521941452478</c:v>
                </c:pt>
                <c:pt idx="85">
                  <c:v>493.22037611937247</c:v>
                </c:pt>
                <c:pt idx="86">
                  <c:v>486.80941054655455</c:v>
                </c:pt>
                <c:pt idx="87">
                  <c:v>487.14759042573382</c:v>
                </c:pt>
                <c:pt idx="88">
                  <c:v>503.83021145081187</c:v>
                </c:pt>
                <c:pt idx="89">
                  <c:v>485.83980389995651</c:v>
                </c:pt>
                <c:pt idx="90">
                  <c:v>506.0855322767606</c:v>
                </c:pt>
                <c:pt idx="91">
                  <c:v>485.1958957461656</c:v>
                </c:pt>
                <c:pt idx="92">
                  <c:v>500.29640251130689</c:v>
                </c:pt>
                <c:pt idx="93">
                  <c:v>504.74253510311223</c:v>
                </c:pt>
                <c:pt idx="94">
                  <c:v>503.40755229334496</c:v>
                </c:pt>
                <c:pt idx="95">
                  <c:v>539.97</c:v>
                </c:pt>
                <c:pt idx="96">
                  <c:v>523.24481087824211</c:v>
                </c:pt>
                <c:pt idx="97">
                  <c:v>520.03091957890865</c:v>
                </c:pt>
                <c:pt idx="98">
                  <c:v>507.86301307917586</c:v>
                </c:pt>
                <c:pt idx="99">
                  <c:v>519.65976256310387</c:v>
                </c:pt>
                <c:pt idx="100">
                  <c:v>491.84689808637313</c:v>
                </c:pt>
                <c:pt idx="101">
                  <c:v>513.5554449459986</c:v>
                </c:pt>
                <c:pt idx="102">
                  <c:v>513.02781075999087</c:v>
                </c:pt>
                <c:pt idx="103">
                  <c:v>490.24573328934196</c:v>
                </c:pt>
                <c:pt idx="104">
                  <c:v>517.81606472140879</c:v>
                </c:pt>
                <c:pt idx="105">
                  <c:v>511.02605915191936</c:v>
                </c:pt>
                <c:pt idx="106">
                  <c:v>491.59792727400139</c:v>
                </c:pt>
                <c:pt idx="107">
                  <c:v>498.34864932217198</c:v>
                </c:pt>
                <c:pt idx="108">
                  <c:v>493.24928038255018</c:v>
                </c:pt>
                <c:pt idx="109">
                  <c:v>486.25234656531126</c:v>
                </c:pt>
                <c:pt idx="110">
                  <c:v>523.56183809209585</c:v>
                </c:pt>
                <c:pt idx="111">
                  <c:v>512.21310468742251</c:v>
                </c:pt>
                <c:pt idx="112">
                  <c:v>502.14653812070981</c:v>
                </c:pt>
                <c:pt idx="113">
                  <c:v>509.06976606684555</c:v>
                </c:pt>
                <c:pt idx="114">
                  <c:v>502.67758826509311</c:v>
                </c:pt>
                <c:pt idx="115">
                  <c:v>497.99628007743269</c:v>
                </c:pt>
                <c:pt idx="116">
                  <c:v>509.03823414337893</c:v>
                </c:pt>
                <c:pt idx="117">
                  <c:v>515.76202267358849</c:v>
                </c:pt>
                <c:pt idx="118">
                  <c:v>506.46654301864868</c:v>
                </c:pt>
                <c:pt idx="119">
                  <c:v>500.2022008899504</c:v>
                </c:pt>
                <c:pt idx="120">
                  <c:v>499.10423303824041</c:v>
                </c:pt>
                <c:pt idx="121">
                  <c:v>504.09875833233576</c:v>
                </c:pt>
                <c:pt idx="122">
                  <c:v>525.37899656487332</c:v>
                </c:pt>
                <c:pt idx="123">
                  <c:v>519.31028374468235</c:v>
                </c:pt>
                <c:pt idx="124">
                  <c:v>505.44044167583968</c:v>
                </c:pt>
                <c:pt idx="125">
                  <c:v>478.83616954898088</c:v>
                </c:pt>
                <c:pt idx="126">
                  <c:v>521.51791253638783</c:v>
                </c:pt>
                <c:pt idx="127">
                  <c:v>517.15021560420575</c:v>
                </c:pt>
                <c:pt idx="128">
                  <c:v>500.23741153782146</c:v>
                </c:pt>
                <c:pt idx="129">
                  <c:v>522.58303463448681</c:v>
                </c:pt>
                <c:pt idx="130">
                  <c:v>495.87969971473706</c:v>
                </c:pt>
                <c:pt idx="131">
                  <c:v>490.80726429307634</c:v>
                </c:pt>
                <c:pt idx="132">
                  <c:v>499.24599531082566</c:v>
                </c:pt>
                <c:pt idx="133">
                  <c:v>472.98542114975288</c:v>
                </c:pt>
                <c:pt idx="134">
                  <c:v>492.3091035311877</c:v>
                </c:pt>
                <c:pt idx="135">
                  <c:v>487.10344573288063</c:v>
                </c:pt>
                <c:pt idx="136">
                  <c:v>496.80148294407735</c:v>
                </c:pt>
                <c:pt idx="137">
                  <c:v>462.31291612042361</c:v>
                </c:pt>
                <c:pt idx="138">
                  <c:v>503.33555440142953</c:v>
                </c:pt>
                <c:pt idx="139">
                  <c:v>476.57953489288775</c:v>
                </c:pt>
                <c:pt idx="140">
                  <c:v>472.41876620845517</c:v>
                </c:pt>
                <c:pt idx="141">
                  <c:v>488.3892912952457</c:v>
                </c:pt>
                <c:pt idx="142">
                  <c:v>471.58264470453236</c:v>
                </c:pt>
                <c:pt idx="143">
                  <c:v>474.06946240193173</c:v>
                </c:pt>
                <c:pt idx="144">
                  <c:v>475.07257171721301</c:v>
                </c:pt>
                <c:pt idx="145">
                  <c:v>453.89835957733197</c:v>
                </c:pt>
                <c:pt idx="146">
                  <c:v>438.50158411461911</c:v>
                </c:pt>
                <c:pt idx="147">
                  <c:v>450.28269901982827</c:v>
                </c:pt>
                <c:pt idx="148">
                  <c:v>442.89752839490677</c:v>
                </c:pt>
                <c:pt idx="149">
                  <c:v>445.59836902283564</c:v>
                </c:pt>
                <c:pt idx="150">
                  <c:v>427.84602749415319</c:v>
                </c:pt>
                <c:pt idx="151">
                  <c:v>442.77718155367586</c:v>
                </c:pt>
                <c:pt idx="152">
                  <c:v>449.02102793212083</c:v>
                </c:pt>
                <c:pt idx="153">
                  <c:v>436.6197851987352</c:v>
                </c:pt>
                <c:pt idx="154">
                  <c:v>436.97031508127225</c:v>
                </c:pt>
                <c:pt idx="155">
                  <c:v>425.4891475980391</c:v>
                </c:pt>
                <c:pt idx="156">
                  <c:v>412.34164934261048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DD-4644-826E-916A091CF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7926783"/>
        <c:axId val="947924863"/>
      </c:scatterChart>
      <c:valAx>
        <c:axId val="947926783"/>
        <c:scaling>
          <c:orientation val="minMax"/>
          <c:max val="300"/>
          <c:min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24863"/>
        <c:crosses val="autoZero"/>
        <c:crossBetween val="midCat"/>
      </c:valAx>
      <c:valAx>
        <c:axId val="94792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926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159B-DF33-F517-B33D-D29D537E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5257F-3256-4505-46DE-3DCF09F95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3FF9-D57F-E5F3-0228-D6462FFB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36122-CF08-F285-795B-91C25A2F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3A10C-3EA6-B751-E0B2-B537DF8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76D4-9CF6-00E6-70DD-43680B08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80AEF-1C6D-D5FB-2F5B-FB4E2FBB4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E445-040C-B623-F117-03E6AAF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E0DC-3491-1DCB-9005-72A62311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83AD-3C70-2235-AF72-7594081F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B1CE4-A44F-E59A-EACB-7745490D3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B476-AE9D-0BAE-7E05-30DD7F60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AB43-789C-3DED-F147-B36076DF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669B-A94E-1543-41AF-BFD132E5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93B67-9B9F-1ABB-2CE1-00EF15D0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1B1B-0F24-46A4-BFF6-8104E093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A34F-E992-AA9E-FDBB-B29A19E1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963C-70AE-11F8-3214-F1AE418F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26D1-58F7-F283-81AA-00BDDDB7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5C73-9AA6-5236-CA76-E2745665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E9D7-388F-9523-101B-998BCCCC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CF493-F20A-1B1D-BCBD-1B143B95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72D6-CAAC-7A17-6392-95347C1A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B949-D270-68B3-9E75-5C36E9D8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BFB3-57DD-4363-2043-45EFCCB3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9758-78E2-4764-6DE7-1E6D5FCD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9D5-4B53-C361-4826-E40E9234B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E0D9B-26D6-EE73-F57B-0CF920E8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DDB16-8038-22AA-889F-2DEC71E7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49919-CB1F-B12E-C126-9AB989E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0F38F-DB3B-53B0-24E5-F2C204AC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50F7-B30A-9B06-0B0C-7CA92B76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9A91A-63EE-4E00-E02F-F9EFEF4F4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67AE-0D79-3CFC-CE02-FFF1A3CB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604C-8AD5-DBDE-1474-D4C036F19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5C9C4-DC6D-0FAE-3F2C-6EA8DA080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D1540-CE63-7546-D5A6-C4D82212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8520D-1BCE-C333-F7BD-85CA3B5E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BB6E4-9363-0AE0-5F65-BAC28CC3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D98C-C6EE-6DF9-01E3-37804073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00359-CE01-CD8C-4575-0D78EBCF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E7B48-F546-4480-A7CB-73E606D6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E8E4A-D825-7511-1C4A-A2065176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C24EB-52B0-0A5B-2538-B87C6FF4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40548-855E-E693-82F6-4EAEFC4A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48124-1B61-1268-9E38-0371212B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4C51-1FFC-8F4F-FE95-EFC36151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47F9-3361-4578-257B-49E7583C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1B399-B9EA-7954-6C6C-44D52C108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4A9C6-DCC4-F438-B7F8-29D1D88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FAEF8-CC01-FDF6-94E7-0345164E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92326-E198-4BF2-60B6-E5676057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2196-8149-5BCD-C348-28D8E463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4D0D2-AC48-370F-E619-B7774DE67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4F54E-9AE5-08A3-2C2F-F87E9581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BBA59-300C-F489-B0D0-328BC357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32922-9D28-B788-3FC2-5144BD1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7A64-1FC2-FBBE-0304-53874F1A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09BFB-CAA3-6E92-3AEB-97751849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906E-6EC0-F088-9F1F-22437DA3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A095-531B-3746-8545-C3F257444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D71-2FC3-482B-B058-189FC57659F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5FCFF-4B85-FE3F-C5E1-E67196E75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5433-DA5F-7F4E-6358-0CFA02F4C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154C-0065-4C5F-8389-B2D5C811E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0E94F4-E88B-C1CE-D035-6C2684AD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" y="489856"/>
            <a:ext cx="11973912" cy="6310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9D864-9067-E047-127C-0EE74659BEB2}"/>
              </a:ext>
            </a:extLst>
          </p:cNvPr>
          <p:cNvSpPr txBox="1"/>
          <p:nvPr/>
        </p:nvSpPr>
        <p:spPr>
          <a:xfrm>
            <a:off x="6581671" y="281355"/>
            <a:ext cx="471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Solidwork</a:t>
            </a:r>
            <a:r>
              <a:rPr lang="en-US" b="1" dirty="0"/>
              <a:t> Files</a:t>
            </a:r>
          </a:p>
          <a:p>
            <a:r>
              <a:rPr lang="en-US" dirty="0"/>
              <a:t>Assembly 9978 is IP region. </a:t>
            </a:r>
          </a:p>
          <a:p>
            <a:r>
              <a:rPr lang="en-US" dirty="0"/>
              <a:t>Assembly file above that is for entire beamline.</a:t>
            </a:r>
          </a:p>
        </p:txBody>
      </p:sp>
    </p:spTree>
    <p:extLst>
      <p:ext uri="{BB962C8B-B14F-4D97-AF65-F5344CB8AC3E}">
        <p14:creationId xmlns:p14="http://schemas.microsoft.com/office/powerpoint/2010/main" val="12808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0B81-9AC8-BC73-03DC-3C6CD05B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5207-D6AC-08FB-D7AC-E44F80E7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smaller spotsize on IP</a:t>
            </a:r>
          </a:p>
          <a:p>
            <a:pPr lvl="1"/>
            <a:r>
              <a:rPr lang="en-US" dirty="0"/>
              <a:t>Tune with photohybrid correctors</a:t>
            </a:r>
          </a:p>
          <a:p>
            <a:r>
              <a:rPr lang="en-US" dirty="0" err="1"/>
              <a:t>Quadscans</a:t>
            </a:r>
            <a:r>
              <a:rPr lang="en-US" dirty="0"/>
              <a:t> on screen5</a:t>
            </a:r>
          </a:p>
          <a:p>
            <a:r>
              <a:rPr lang="en-US" dirty="0"/>
              <a:t>Take data showing linac tuning with beam on </a:t>
            </a:r>
            <a:r>
              <a:rPr lang="en-US" dirty="0" err="1"/>
              <a:t>beamdump</a:t>
            </a:r>
            <a:endParaRPr lang="en-US" dirty="0"/>
          </a:p>
          <a:p>
            <a:r>
              <a:rPr lang="en-US" dirty="0"/>
              <a:t>Propagate beam through pinhole</a:t>
            </a:r>
          </a:p>
          <a:p>
            <a:r>
              <a:rPr lang="en-US" dirty="0"/>
              <a:t>Charge confirmation, transmission to IP.</a:t>
            </a:r>
          </a:p>
          <a:p>
            <a:r>
              <a:rPr lang="en-US" dirty="0"/>
              <a:t>Jitter measurements of beam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1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2BF-8509-3BC9-8414-EC366841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74DC-9D4E-1CCC-867B-2827F8D53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Hall probe interlock</a:t>
            </a:r>
          </a:p>
          <a:p>
            <a:r>
              <a:rPr lang="en-US" dirty="0"/>
              <a:t>Rearrange power supplies.</a:t>
            </a:r>
          </a:p>
          <a:p>
            <a:r>
              <a:rPr lang="en-US" dirty="0"/>
              <a:t>Dipole power supply</a:t>
            </a:r>
          </a:p>
          <a:p>
            <a:r>
              <a:rPr lang="en-US" dirty="0"/>
              <a:t>Alignment laser</a:t>
            </a:r>
          </a:p>
        </p:txBody>
      </p:sp>
    </p:spTree>
    <p:extLst>
      <p:ext uri="{BB962C8B-B14F-4D97-AF65-F5344CB8AC3E}">
        <p14:creationId xmlns:p14="http://schemas.microsoft.com/office/powerpoint/2010/main" val="251021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774-81B9-65BB-492A-356EDCC1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F9C3-034D-B0A0-0CAA-37ECD432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Popins</a:t>
            </a:r>
            <a:endParaRPr lang="en-US" dirty="0"/>
          </a:p>
          <a:p>
            <a:pPr lvl="1"/>
            <a:r>
              <a:rPr lang="en-US" dirty="0"/>
              <a:t>Air connections, PLC controls/cables</a:t>
            </a:r>
          </a:p>
          <a:p>
            <a:r>
              <a:rPr lang="en-US" dirty="0"/>
              <a:t>Cameras</a:t>
            </a:r>
          </a:p>
          <a:p>
            <a:pPr lvl="1"/>
            <a:r>
              <a:rPr lang="en-US" dirty="0"/>
              <a:t>Lenses</a:t>
            </a:r>
          </a:p>
          <a:p>
            <a:pPr lvl="1"/>
            <a:r>
              <a:rPr lang="en-US" dirty="0"/>
              <a:t>Power cables</a:t>
            </a:r>
          </a:p>
          <a:p>
            <a:pPr lvl="1"/>
            <a:r>
              <a:rPr lang="en-US" dirty="0"/>
              <a:t>Ethernet </a:t>
            </a:r>
          </a:p>
          <a:p>
            <a:r>
              <a:rPr lang="en-US" dirty="0"/>
              <a:t>Steering magnets</a:t>
            </a:r>
          </a:p>
          <a:p>
            <a:pPr lvl="1"/>
            <a:r>
              <a:rPr lang="en-US" dirty="0"/>
              <a:t>Power supplies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5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BCB1-D3A7-5160-B233-05877092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Friday, 8/9/24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D24B-4AF1-98D3-4452-296DDEC5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gun temps back to nominal values</a:t>
            </a:r>
          </a:p>
          <a:p>
            <a:pPr lvl="1"/>
            <a:r>
              <a:rPr lang="en-US" dirty="0"/>
              <a:t>Chiller1: 30 C</a:t>
            </a:r>
          </a:p>
          <a:p>
            <a:pPr lvl="1"/>
            <a:r>
              <a:rPr lang="en-US" dirty="0"/>
              <a:t>Chiller2: 27.5 C</a:t>
            </a:r>
          </a:p>
          <a:p>
            <a:pPr lvl="1"/>
            <a:r>
              <a:rPr lang="en-US" dirty="0"/>
              <a:t>Chiller3: 26.5 C</a:t>
            </a:r>
          </a:p>
          <a:p>
            <a:r>
              <a:rPr lang="en-US" dirty="0"/>
              <a:t>Alignment between IP and Cam5</a:t>
            </a:r>
          </a:p>
          <a:p>
            <a:pPr lvl="1"/>
            <a:r>
              <a:rPr lang="en-US" dirty="0"/>
              <a:t>Very different. Beam found on dump with nearly 0 A on steering 4.</a:t>
            </a:r>
          </a:p>
          <a:p>
            <a:pPr lvl="1"/>
            <a:r>
              <a:rPr lang="en-US" dirty="0"/>
              <a:t>Can we move laser/pinhole to match </a:t>
            </a:r>
            <a:r>
              <a:rPr lang="en-US" dirty="0" err="1"/>
              <a:t>ebeam</a:t>
            </a:r>
            <a:r>
              <a:rPr lang="en-US" dirty="0"/>
              <a:t> axis?</a:t>
            </a:r>
          </a:p>
          <a:p>
            <a:r>
              <a:rPr lang="en-US" dirty="0"/>
              <a:t>Gun and Quad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5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4E23-ED44-371E-0F57-4449ADA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Gunphase</a:t>
            </a:r>
            <a:r>
              <a:rPr lang="en-US" dirty="0"/>
              <a:t>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6F45-5010-ABF0-638A-87A530C4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53" y="1564368"/>
            <a:ext cx="5884147" cy="2443428"/>
          </a:xfrm>
        </p:spPr>
        <p:txBody>
          <a:bodyPr>
            <a:normAutofit/>
          </a:bodyPr>
          <a:lstStyle/>
          <a:p>
            <a:r>
              <a:rPr lang="en-US" dirty="0"/>
              <a:t>Charge and pixel sum</a:t>
            </a:r>
          </a:p>
          <a:p>
            <a:pPr lvl="1"/>
            <a:r>
              <a:rPr lang="en-US" dirty="0"/>
              <a:t>Why the “shift”. Revisit when second ICT on beamline.</a:t>
            </a:r>
          </a:p>
          <a:p>
            <a:r>
              <a:rPr lang="en-US" dirty="0"/>
              <a:t>We were operating at 268 degrees.</a:t>
            </a:r>
          </a:p>
          <a:p>
            <a:pPr lvl="1"/>
            <a:r>
              <a:rPr lang="en-US" dirty="0"/>
              <a:t>Towards the compression point.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1EBD3A-824A-0879-73B8-D72CD554D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43709"/>
              </p:ext>
            </p:extLst>
          </p:nvPr>
        </p:nvGraphicFramePr>
        <p:xfrm>
          <a:off x="6532182" y="375597"/>
          <a:ext cx="496824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6E2DB2-C780-1B4F-E588-9D0DD3E56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2" y="3429000"/>
            <a:ext cx="5437290" cy="3495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67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6249-8752-5058-4149-07D436F9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8/13/24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66F5-C182-C2D2-7C1F-96B319E0A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983" cy="4351338"/>
          </a:xfrm>
        </p:spPr>
        <p:txBody>
          <a:bodyPr/>
          <a:lstStyle/>
          <a:p>
            <a:r>
              <a:rPr lang="en-US" dirty="0"/>
              <a:t>Found beam on beam dump</a:t>
            </a:r>
          </a:p>
          <a:p>
            <a:pPr lvl="1"/>
            <a:r>
              <a:rPr lang="en-US" dirty="0"/>
              <a:t>146 Amps corresponds to 93 MeV</a:t>
            </a:r>
          </a:p>
          <a:p>
            <a:r>
              <a:rPr lang="en-US" dirty="0"/>
              <a:t>Limited in steering. Revisit after installation</a:t>
            </a:r>
          </a:p>
        </p:txBody>
      </p:sp>
      <p:pic>
        <p:nvPicPr>
          <p:cNvPr id="5" name="Picture 4" descr="A light in the dark sky&#10;&#10;Description automatically generated">
            <a:extLst>
              <a:ext uri="{FF2B5EF4-FFF2-40B4-BE49-F238E27FC236}">
                <a16:creationId xmlns:a16="http://schemas.microsoft.com/office/drawing/2014/main" id="{5690679C-23BD-7C80-E689-13F9F633B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82" y="1690688"/>
            <a:ext cx="3618284" cy="289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198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Run Plans</vt:lpstr>
      <vt:lpstr>To do list</vt:lpstr>
      <vt:lpstr>Installation</vt:lpstr>
      <vt:lpstr>Friday, 8/9/24</vt:lpstr>
      <vt:lpstr>Gunphase scan</vt:lpstr>
      <vt:lpstr>Tuesday, 8/13/24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Fisher</dc:creator>
  <cp:lastModifiedBy>Maksim Kravchenko</cp:lastModifiedBy>
  <cp:revision>11</cp:revision>
  <dcterms:created xsi:type="dcterms:W3CDTF">2024-08-12T19:13:19Z</dcterms:created>
  <dcterms:modified xsi:type="dcterms:W3CDTF">2024-08-16T23:45:06Z</dcterms:modified>
</cp:coreProperties>
</file>