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11A"/>
    <a:srgbClr val="5AB4AC"/>
    <a:srgbClr val="D8B365"/>
    <a:srgbClr val="01665E"/>
    <a:srgbClr val="B2DF8A"/>
    <a:srgbClr val="1F78B4"/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sher, Adam (he/him/his)" userId="f113a7e3-e03a-4ea6-9c96-7e781cafe8d8" providerId="ADAL" clId="{5E9EF992-4C81-48A8-AA6B-33CA0BC75311}"/>
    <pc:docChg chg="undo custSel addSld delSld modSld sldOrd">
      <pc:chgData name="Fisher, Adam (he/him/his)" userId="f113a7e3-e03a-4ea6-9c96-7e781cafe8d8" providerId="ADAL" clId="{5E9EF992-4C81-48A8-AA6B-33CA0BC75311}" dt="2024-06-25T15:02:47.975" v="207" actId="20577"/>
      <pc:docMkLst>
        <pc:docMk/>
      </pc:docMkLst>
      <pc:sldChg chg="addSp delSp modSp del mod">
        <pc:chgData name="Fisher, Adam (he/him/his)" userId="f113a7e3-e03a-4ea6-9c96-7e781cafe8d8" providerId="ADAL" clId="{5E9EF992-4C81-48A8-AA6B-33CA0BC75311}" dt="2024-06-24T16:00:02.149" v="52" actId="47"/>
        <pc:sldMkLst>
          <pc:docMk/>
          <pc:sldMk cId="109857222" sldId="256"/>
        </pc:sldMkLst>
        <pc:spChg chg="del">
          <ac:chgData name="Fisher, Adam (he/him/his)" userId="f113a7e3-e03a-4ea6-9c96-7e781cafe8d8" providerId="ADAL" clId="{5E9EF992-4C81-48A8-AA6B-33CA0BC75311}" dt="2024-06-24T15:51:10.794" v="5" actId="478"/>
          <ac:spMkLst>
            <pc:docMk/>
            <pc:sldMk cId="109857222" sldId="256"/>
            <ac:spMk id="4" creationId="{7121EB1B-17B5-1C20-D6C3-219DC7C2E4FD}"/>
          </ac:spMkLst>
        </pc:spChg>
        <pc:spChg chg="del">
          <ac:chgData name="Fisher, Adam (he/him/his)" userId="f113a7e3-e03a-4ea6-9c96-7e781cafe8d8" providerId="ADAL" clId="{5E9EF992-4C81-48A8-AA6B-33CA0BC75311}" dt="2024-06-24T15:52:02.727" v="16" actId="478"/>
          <ac:spMkLst>
            <pc:docMk/>
            <pc:sldMk cId="109857222" sldId="256"/>
            <ac:spMk id="6" creationId="{23243AA1-2BEA-7F0C-9E45-661712638949}"/>
          </ac:spMkLst>
        </pc:spChg>
        <pc:spChg chg="del">
          <ac:chgData name="Fisher, Adam (he/him/his)" userId="f113a7e3-e03a-4ea6-9c96-7e781cafe8d8" providerId="ADAL" clId="{5E9EF992-4C81-48A8-AA6B-33CA0BC75311}" dt="2024-06-24T15:52:02.727" v="16" actId="478"/>
          <ac:spMkLst>
            <pc:docMk/>
            <pc:sldMk cId="109857222" sldId="256"/>
            <ac:spMk id="7" creationId="{53B39C4B-9B8E-F987-F45B-42F1B57B572C}"/>
          </ac:spMkLst>
        </pc:spChg>
        <pc:spChg chg="del">
          <ac:chgData name="Fisher, Adam (he/him/his)" userId="f113a7e3-e03a-4ea6-9c96-7e781cafe8d8" providerId="ADAL" clId="{5E9EF992-4C81-48A8-AA6B-33CA0BC75311}" dt="2024-06-24T15:51:06.172" v="4" actId="478"/>
          <ac:spMkLst>
            <pc:docMk/>
            <pc:sldMk cId="109857222" sldId="256"/>
            <ac:spMk id="11" creationId="{C2E0261B-BBFE-4315-723D-EEA7401ECD11}"/>
          </ac:spMkLst>
        </pc:spChg>
        <pc:spChg chg="del">
          <ac:chgData name="Fisher, Adam (he/him/his)" userId="f113a7e3-e03a-4ea6-9c96-7e781cafe8d8" providerId="ADAL" clId="{5E9EF992-4C81-48A8-AA6B-33CA0BC75311}" dt="2024-06-24T15:52:02.727" v="16" actId="478"/>
          <ac:spMkLst>
            <pc:docMk/>
            <pc:sldMk cId="109857222" sldId="256"/>
            <ac:spMk id="12" creationId="{B9EB29A6-A799-04B2-59BC-18907C894E4A}"/>
          </ac:spMkLst>
        </pc:spChg>
        <pc:spChg chg="mod">
          <ac:chgData name="Fisher, Adam (he/him/his)" userId="f113a7e3-e03a-4ea6-9c96-7e781cafe8d8" providerId="ADAL" clId="{5E9EF992-4C81-48A8-AA6B-33CA0BC75311}" dt="2024-06-24T15:58:26.384" v="43" actId="207"/>
          <ac:spMkLst>
            <pc:docMk/>
            <pc:sldMk cId="109857222" sldId="256"/>
            <ac:spMk id="18" creationId="{54ED510D-63C0-53A4-95D7-0923DDB913E8}"/>
          </ac:spMkLst>
        </pc:spChg>
        <pc:spChg chg="del">
          <ac:chgData name="Fisher, Adam (he/him/his)" userId="f113a7e3-e03a-4ea6-9c96-7e781cafe8d8" providerId="ADAL" clId="{5E9EF992-4C81-48A8-AA6B-33CA0BC75311}" dt="2024-06-24T15:52:02.727" v="16" actId="478"/>
          <ac:spMkLst>
            <pc:docMk/>
            <pc:sldMk cId="109857222" sldId="256"/>
            <ac:spMk id="19" creationId="{2E89CFB0-4B6C-52F1-1CD3-1E5B576B24D7}"/>
          </ac:spMkLst>
        </pc:spChg>
        <pc:spChg chg="del">
          <ac:chgData name="Fisher, Adam (he/him/his)" userId="f113a7e3-e03a-4ea6-9c96-7e781cafe8d8" providerId="ADAL" clId="{5E9EF992-4C81-48A8-AA6B-33CA0BC75311}" dt="2024-06-24T15:52:02.727" v="16" actId="478"/>
          <ac:spMkLst>
            <pc:docMk/>
            <pc:sldMk cId="109857222" sldId="256"/>
            <ac:spMk id="20" creationId="{CF5645B4-A106-60D3-3B08-B14DB3CED5D2}"/>
          </ac:spMkLst>
        </pc:spChg>
        <pc:spChg chg="del">
          <ac:chgData name="Fisher, Adam (he/him/his)" userId="f113a7e3-e03a-4ea6-9c96-7e781cafe8d8" providerId="ADAL" clId="{5E9EF992-4C81-48A8-AA6B-33CA0BC75311}" dt="2024-06-24T15:52:02.727" v="16" actId="478"/>
          <ac:spMkLst>
            <pc:docMk/>
            <pc:sldMk cId="109857222" sldId="256"/>
            <ac:spMk id="21" creationId="{C7310991-0761-2D3C-8F4B-ACCFEEA604B5}"/>
          </ac:spMkLst>
        </pc:spChg>
        <pc:spChg chg="del">
          <ac:chgData name="Fisher, Adam (he/him/his)" userId="f113a7e3-e03a-4ea6-9c96-7e781cafe8d8" providerId="ADAL" clId="{5E9EF992-4C81-48A8-AA6B-33CA0BC75311}" dt="2024-06-24T15:52:02.727" v="16" actId="478"/>
          <ac:spMkLst>
            <pc:docMk/>
            <pc:sldMk cId="109857222" sldId="256"/>
            <ac:spMk id="26" creationId="{897FA4C4-8C94-08E9-D44F-282D364A0655}"/>
          </ac:spMkLst>
        </pc:spChg>
        <pc:spChg chg="add mod">
          <ac:chgData name="Fisher, Adam (he/him/his)" userId="f113a7e3-e03a-4ea6-9c96-7e781cafe8d8" providerId="ADAL" clId="{5E9EF992-4C81-48A8-AA6B-33CA0BC75311}" dt="2024-06-24T15:56:56.959" v="41" actId="207"/>
          <ac:spMkLst>
            <pc:docMk/>
            <pc:sldMk cId="109857222" sldId="256"/>
            <ac:spMk id="27" creationId="{98538743-1B3E-BE61-6D2F-F2C570A6E5DB}"/>
          </ac:spMkLst>
        </pc:spChg>
        <pc:spChg chg="add mod">
          <ac:chgData name="Fisher, Adam (he/him/his)" userId="f113a7e3-e03a-4ea6-9c96-7e781cafe8d8" providerId="ADAL" clId="{5E9EF992-4C81-48A8-AA6B-33CA0BC75311}" dt="2024-06-24T15:52:08.754" v="17"/>
          <ac:spMkLst>
            <pc:docMk/>
            <pc:sldMk cId="109857222" sldId="256"/>
            <ac:spMk id="28" creationId="{CF57192D-79FC-13E5-B681-5FAE4249A4E1}"/>
          </ac:spMkLst>
        </pc:spChg>
        <pc:spChg chg="add del mod">
          <ac:chgData name="Fisher, Adam (he/him/his)" userId="f113a7e3-e03a-4ea6-9c96-7e781cafe8d8" providerId="ADAL" clId="{5E9EF992-4C81-48A8-AA6B-33CA0BC75311}" dt="2024-06-24T15:52:21.966" v="20" actId="478"/>
          <ac:spMkLst>
            <pc:docMk/>
            <pc:sldMk cId="109857222" sldId="256"/>
            <ac:spMk id="29" creationId="{B5948CD4-0608-A41D-67A4-25A102AC0857}"/>
          </ac:spMkLst>
        </pc:spChg>
        <pc:spChg chg="add mod">
          <ac:chgData name="Fisher, Adam (he/him/his)" userId="f113a7e3-e03a-4ea6-9c96-7e781cafe8d8" providerId="ADAL" clId="{5E9EF992-4C81-48A8-AA6B-33CA0BC75311}" dt="2024-06-24T15:52:08.754" v="17"/>
          <ac:spMkLst>
            <pc:docMk/>
            <pc:sldMk cId="109857222" sldId="256"/>
            <ac:spMk id="30" creationId="{CE772C43-4FA5-469F-2112-9D57465CE77A}"/>
          </ac:spMkLst>
        </pc:spChg>
        <pc:spChg chg="add mod">
          <ac:chgData name="Fisher, Adam (he/him/his)" userId="f113a7e3-e03a-4ea6-9c96-7e781cafe8d8" providerId="ADAL" clId="{5E9EF992-4C81-48A8-AA6B-33CA0BC75311}" dt="2024-06-24T15:56:56.959" v="41" actId="207"/>
          <ac:spMkLst>
            <pc:docMk/>
            <pc:sldMk cId="109857222" sldId="256"/>
            <ac:spMk id="31" creationId="{997BE739-9A42-5C9B-7D65-AACF5C6C9F98}"/>
          </ac:spMkLst>
        </pc:spChg>
        <pc:spChg chg="add mod">
          <ac:chgData name="Fisher, Adam (he/him/his)" userId="f113a7e3-e03a-4ea6-9c96-7e781cafe8d8" providerId="ADAL" clId="{5E9EF992-4C81-48A8-AA6B-33CA0BC75311}" dt="2024-06-24T15:56:56.959" v="41" actId="207"/>
          <ac:spMkLst>
            <pc:docMk/>
            <pc:sldMk cId="109857222" sldId="256"/>
            <ac:spMk id="32" creationId="{3470A63F-4745-140F-1DE5-02D6A0BE2925}"/>
          </ac:spMkLst>
        </pc:spChg>
        <pc:spChg chg="add mod">
          <ac:chgData name="Fisher, Adam (he/him/his)" userId="f113a7e3-e03a-4ea6-9c96-7e781cafe8d8" providerId="ADAL" clId="{5E9EF992-4C81-48A8-AA6B-33CA0BC75311}" dt="2024-06-24T15:56:56.959" v="41" actId="207"/>
          <ac:spMkLst>
            <pc:docMk/>
            <pc:sldMk cId="109857222" sldId="256"/>
            <ac:spMk id="33" creationId="{A3AD0A83-170B-E7E3-15B7-8B75FCE99D8B}"/>
          </ac:spMkLst>
        </pc:spChg>
        <pc:spChg chg="add mod">
          <ac:chgData name="Fisher, Adam (he/him/his)" userId="f113a7e3-e03a-4ea6-9c96-7e781cafe8d8" providerId="ADAL" clId="{5E9EF992-4C81-48A8-AA6B-33CA0BC75311}" dt="2024-06-24T15:52:08.754" v="17"/>
          <ac:spMkLst>
            <pc:docMk/>
            <pc:sldMk cId="109857222" sldId="256"/>
            <ac:spMk id="34" creationId="{322718EC-B5D1-AE55-6229-F63F1316B68C}"/>
          </ac:spMkLst>
        </pc:spChg>
        <pc:spChg chg="add del mod">
          <ac:chgData name="Fisher, Adam (he/him/his)" userId="f113a7e3-e03a-4ea6-9c96-7e781cafe8d8" providerId="ADAL" clId="{5E9EF992-4C81-48A8-AA6B-33CA0BC75311}" dt="2024-06-24T15:52:21.966" v="20" actId="478"/>
          <ac:spMkLst>
            <pc:docMk/>
            <pc:sldMk cId="109857222" sldId="256"/>
            <ac:spMk id="35" creationId="{435C90DF-A817-F768-3A0D-75E02528FCE6}"/>
          </ac:spMkLst>
        </pc:spChg>
        <pc:spChg chg="mod">
          <ac:chgData name="Fisher, Adam (he/him/his)" userId="f113a7e3-e03a-4ea6-9c96-7e781cafe8d8" providerId="ADAL" clId="{5E9EF992-4C81-48A8-AA6B-33CA0BC75311}" dt="2024-06-24T15:56:31.479" v="40"/>
          <ac:spMkLst>
            <pc:docMk/>
            <pc:sldMk cId="109857222" sldId="256"/>
            <ac:spMk id="39" creationId="{E8071919-326E-ADA6-98C4-8A458684A6EC}"/>
          </ac:spMkLst>
        </pc:spChg>
        <pc:grpChg chg="add mod">
          <ac:chgData name="Fisher, Adam (he/him/his)" userId="f113a7e3-e03a-4ea6-9c96-7e781cafe8d8" providerId="ADAL" clId="{5E9EF992-4C81-48A8-AA6B-33CA0BC75311}" dt="2024-06-24T15:56:31.479" v="40"/>
          <ac:grpSpMkLst>
            <pc:docMk/>
            <pc:sldMk cId="109857222" sldId="256"/>
            <ac:grpSpMk id="36" creationId="{C0A84B75-ADFF-CB57-1302-C2914011DB62}"/>
          </ac:grpSpMkLst>
        </pc:grpChg>
        <pc:cxnChg chg="mod">
          <ac:chgData name="Fisher, Adam (he/him/his)" userId="f113a7e3-e03a-4ea6-9c96-7e781cafe8d8" providerId="ADAL" clId="{5E9EF992-4C81-48A8-AA6B-33CA0BC75311}" dt="2024-06-24T15:56:31.479" v="40"/>
          <ac:cxnSpMkLst>
            <pc:docMk/>
            <pc:sldMk cId="109857222" sldId="256"/>
            <ac:cxnSpMk id="37" creationId="{FDB6A279-FD83-620A-E98E-154DF5606FC0}"/>
          </ac:cxnSpMkLst>
        </pc:cxnChg>
        <pc:cxnChg chg="mod">
          <ac:chgData name="Fisher, Adam (he/him/his)" userId="f113a7e3-e03a-4ea6-9c96-7e781cafe8d8" providerId="ADAL" clId="{5E9EF992-4C81-48A8-AA6B-33CA0BC75311}" dt="2024-06-24T15:56:31.479" v="40"/>
          <ac:cxnSpMkLst>
            <pc:docMk/>
            <pc:sldMk cId="109857222" sldId="256"/>
            <ac:cxnSpMk id="38" creationId="{82ED5FF9-F80C-17A5-EC01-84DC34579301}"/>
          </ac:cxnSpMkLst>
        </pc:cxnChg>
      </pc:sldChg>
      <pc:sldChg chg="addSp delSp modSp mod ord">
        <pc:chgData name="Fisher, Adam (he/him/his)" userId="f113a7e3-e03a-4ea6-9c96-7e781cafe8d8" providerId="ADAL" clId="{5E9EF992-4C81-48A8-AA6B-33CA0BC75311}" dt="2024-06-25T14:50:54.120" v="195" actId="20577"/>
        <pc:sldMkLst>
          <pc:docMk/>
          <pc:sldMk cId="2064779448" sldId="257"/>
        </pc:sldMkLst>
        <pc:spChg chg="mod">
          <ac:chgData name="Fisher, Adam (he/him/his)" userId="f113a7e3-e03a-4ea6-9c96-7e781cafe8d8" providerId="ADAL" clId="{5E9EF992-4C81-48A8-AA6B-33CA0BC75311}" dt="2024-06-25T14:50:54.120" v="195" actId="20577"/>
          <ac:spMkLst>
            <pc:docMk/>
            <pc:sldMk cId="2064779448" sldId="257"/>
            <ac:spMk id="3" creationId="{3A8419EF-7CA7-53FA-FD6D-223FD159EEFC}"/>
          </ac:spMkLst>
        </pc:spChg>
        <pc:picChg chg="add del mod modCrop">
          <ac:chgData name="Fisher, Adam (he/him/his)" userId="f113a7e3-e03a-4ea6-9c96-7e781cafe8d8" providerId="ADAL" clId="{5E9EF992-4C81-48A8-AA6B-33CA0BC75311}" dt="2024-06-24T16:09:30.331" v="164" actId="478"/>
          <ac:picMkLst>
            <pc:docMk/>
            <pc:sldMk cId="2064779448" sldId="257"/>
            <ac:picMk id="4" creationId="{8EB42D07-12CD-690D-00BA-CFFFC547A30C}"/>
          </ac:picMkLst>
        </pc:picChg>
      </pc:sldChg>
      <pc:sldChg chg="addSp delSp modSp add mod ord modAnim">
        <pc:chgData name="Fisher, Adam (he/him/his)" userId="f113a7e3-e03a-4ea6-9c96-7e781cafe8d8" providerId="ADAL" clId="{5E9EF992-4C81-48A8-AA6B-33CA0BC75311}" dt="2024-06-25T15:02:47.975" v="207" actId="20577"/>
        <pc:sldMkLst>
          <pc:docMk/>
          <pc:sldMk cId="2347117700" sldId="258"/>
        </pc:sldMkLst>
        <pc:spChg chg="add del mod">
          <ac:chgData name="Fisher, Adam (he/him/his)" userId="f113a7e3-e03a-4ea6-9c96-7e781cafe8d8" providerId="ADAL" clId="{5E9EF992-4C81-48A8-AA6B-33CA0BC75311}" dt="2024-06-24T16:06:38.806" v="150" actId="478"/>
          <ac:spMkLst>
            <pc:docMk/>
            <pc:sldMk cId="2347117700" sldId="258"/>
            <ac:spMk id="2" creationId="{CB0FC9EE-346E-F293-1B77-DB1841C20AFB}"/>
          </ac:spMkLst>
        </pc:spChg>
        <pc:spChg chg="del">
          <ac:chgData name="Fisher, Adam (he/him/his)" userId="f113a7e3-e03a-4ea6-9c96-7e781cafe8d8" providerId="ADAL" clId="{5E9EF992-4C81-48A8-AA6B-33CA0BC75311}" dt="2024-06-24T16:00:13.437" v="59" actId="478"/>
          <ac:spMkLst>
            <pc:docMk/>
            <pc:sldMk cId="2347117700" sldId="258"/>
            <ac:spMk id="3" creationId="{B6E6B1C9-41DE-3AAF-D259-25BAB2F6A479}"/>
          </ac:spMkLst>
        </pc:spChg>
        <pc:spChg chg="del">
          <ac:chgData name="Fisher, Adam (he/him/his)" userId="f113a7e3-e03a-4ea6-9c96-7e781cafe8d8" providerId="ADAL" clId="{5E9EF992-4C81-48A8-AA6B-33CA0BC75311}" dt="2024-06-24T15:51:14.408" v="6" actId="478"/>
          <ac:spMkLst>
            <pc:docMk/>
            <pc:sldMk cId="2347117700" sldId="258"/>
            <ac:spMk id="4" creationId="{7121EB1B-17B5-1C20-D6C3-219DC7C2E4FD}"/>
          </ac:spMkLst>
        </pc:spChg>
        <pc:spChg chg="mod">
          <ac:chgData name="Fisher, Adam (he/him/his)" userId="f113a7e3-e03a-4ea6-9c96-7e781cafe8d8" providerId="ADAL" clId="{5E9EF992-4C81-48A8-AA6B-33CA0BC75311}" dt="2024-06-25T15:02:33.558" v="199" actId="20577"/>
          <ac:spMkLst>
            <pc:docMk/>
            <pc:sldMk cId="2347117700" sldId="258"/>
            <ac:spMk id="6" creationId="{23243AA1-2BEA-7F0C-9E45-661712638949}"/>
          </ac:spMkLst>
        </pc:spChg>
        <pc:spChg chg="mod">
          <ac:chgData name="Fisher, Adam (he/him/his)" userId="f113a7e3-e03a-4ea6-9c96-7e781cafe8d8" providerId="ADAL" clId="{5E9EF992-4C81-48A8-AA6B-33CA0BC75311}" dt="2024-06-24T16:06:47.311" v="151" actId="1076"/>
          <ac:spMkLst>
            <pc:docMk/>
            <pc:sldMk cId="2347117700" sldId="258"/>
            <ac:spMk id="7" creationId="{53B39C4B-9B8E-F987-F45B-42F1B57B572C}"/>
          </ac:spMkLst>
        </pc:spChg>
        <pc:spChg chg="mod">
          <ac:chgData name="Fisher, Adam (he/him/his)" userId="f113a7e3-e03a-4ea6-9c96-7e781cafe8d8" providerId="ADAL" clId="{5E9EF992-4C81-48A8-AA6B-33CA0BC75311}" dt="2024-06-25T15:02:47.975" v="207" actId="20577"/>
          <ac:spMkLst>
            <pc:docMk/>
            <pc:sldMk cId="2347117700" sldId="258"/>
            <ac:spMk id="11" creationId="{C2E0261B-BBFE-4315-723D-EEA7401ECD11}"/>
          </ac:spMkLst>
        </pc:spChg>
        <pc:spChg chg="mod">
          <ac:chgData name="Fisher, Adam (he/him/his)" userId="f113a7e3-e03a-4ea6-9c96-7e781cafe8d8" providerId="ADAL" clId="{5E9EF992-4C81-48A8-AA6B-33CA0BC75311}" dt="2024-06-24T16:06:47.311" v="151" actId="1076"/>
          <ac:spMkLst>
            <pc:docMk/>
            <pc:sldMk cId="2347117700" sldId="258"/>
            <ac:spMk id="12" creationId="{B9EB29A6-A799-04B2-59BC-18907C894E4A}"/>
          </ac:spMkLst>
        </pc:spChg>
        <pc:spChg chg="mod">
          <ac:chgData name="Fisher, Adam (he/him/his)" userId="f113a7e3-e03a-4ea6-9c96-7e781cafe8d8" providerId="ADAL" clId="{5E9EF992-4C81-48A8-AA6B-33CA0BC75311}" dt="2024-06-24T15:59:08.405" v="48" actId="207"/>
          <ac:spMkLst>
            <pc:docMk/>
            <pc:sldMk cId="2347117700" sldId="258"/>
            <ac:spMk id="13" creationId="{A68AF281-E956-30D1-EE2E-662412100EA1}"/>
          </ac:spMkLst>
        </pc:spChg>
        <pc:spChg chg="mod">
          <ac:chgData name="Fisher, Adam (he/him/his)" userId="f113a7e3-e03a-4ea6-9c96-7e781cafe8d8" providerId="ADAL" clId="{5E9EF992-4C81-48A8-AA6B-33CA0BC75311}" dt="2024-06-24T15:59:08.405" v="48" actId="207"/>
          <ac:spMkLst>
            <pc:docMk/>
            <pc:sldMk cId="2347117700" sldId="258"/>
            <ac:spMk id="14" creationId="{C554FAD0-F345-70B7-9316-44294CD4B4B3}"/>
          </ac:spMkLst>
        </pc:spChg>
        <pc:spChg chg="mod">
          <ac:chgData name="Fisher, Adam (he/him/his)" userId="f113a7e3-e03a-4ea6-9c96-7e781cafe8d8" providerId="ADAL" clId="{5E9EF992-4C81-48A8-AA6B-33CA0BC75311}" dt="2024-06-24T15:59:08.405" v="48" actId="207"/>
          <ac:spMkLst>
            <pc:docMk/>
            <pc:sldMk cId="2347117700" sldId="258"/>
            <ac:spMk id="15" creationId="{77886691-8FEA-13B5-46E3-C5F192DD67D9}"/>
          </ac:spMkLst>
        </pc:spChg>
        <pc:spChg chg="mod">
          <ac:chgData name="Fisher, Adam (he/him/his)" userId="f113a7e3-e03a-4ea6-9c96-7e781cafe8d8" providerId="ADAL" clId="{5E9EF992-4C81-48A8-AA6B-33CA0BC75311}" dt="2024-06-24T15:59:08.405" v="48" actId="207"/>
          <ac:spMkLst>
            <pc:docMk/>
            <pc:sldMk cId="2347117700" sldId="258"/>
            <ac:spMk id="16" creationId="{01F564F3-9E0A-19A9-2292-742680CE7983}"/>
          </ac:spMkLst>
        </pc:spChg>
        <pc:spChg chg="mod">
          <ac:chgData name="Fisher, Adam (he/him/his)" userId="f113a7e3-e03a-4ea6-9c96-7e781cafe8d8" providerId="ADAL" clId="{5E9EF992-4C81-48A8-AA6B-33CA0BC75311}" dt="2024-06-24T15:59:08.405" v="48" actId="207"/>
          <ac:spMkLst>
            <pc:docMk/>
            <pc:sldMk cId="2347117700" sldId="258"/>
            <ac:spMk id="17" creationId="{CFCA3EB0-1826-CB05-6F6B-4B9414E22EEC}"/>
          </ac:spMkLst>
        </pc:spChg>
        <pc:spChg chg="mod">
          <ac:chgData name="Fisher, Adam (he/him/his)" userId="f113a7e3-e03a-4ea6-9c96-7e781cafe8d8" providerId="ADAL" clId="{5E9EF992-4C81-48A8-AA6B-33CA0BC75311}" dt="2024-06-25T14:50:48.910" v="181" actId="20577"/>
          <ac:spMkLst>
            <pc:docMk/>
            <pc:sldMk cId="2347117700" sldId="258"/>
            <ac:spMk id="18" creationId="{54ED510D-63C0-53A4-95D7-0923DDB913E8}"/>
          </ac:spMkLst>
        </pc:spChg>
        <pc:spChg chg="mod">
          <ac:chgData name="Fisher, Adam (he/him/his)" userId="f113a7e3-e03a-4ea6-9c96-7e781cafe8d8" providerId="ADAL" clId="{5E9EF992-4C81-48A8-AA6B-33CA0BC75311}" dt="2024-06-24T16:06:47.311" v="151" actId="1076"/>
          <ac:spMkLst>
            <pc:docMk/>
            <pc:sldMk cId="2347117700" sldId="258"/>
            <ac:spMk id="19" creationId="{2E89CFB0-4B6C-52F1-1CD3-1E5B576B24D7}"/>
          </ac:spMkLst>
        </pc:spChg>
        <pc:spChg chg="mod">
          <ac:chgData name="Fisher, Adam (he/him/his)" userId="f113a7e3-e03a-4ea6-9c96-7e781cafe8d8" providerId="ADAL" clId="{5E9EF992-4C81-48A8-AA6B-33CA0BC75311}" dt="2024-06-24T16:06:47.311" v="151" actId="1076"/>
          <ac:spMkLst>
            <pc:docMk/>
            <pc:sldMk cId="2347117700" sldId="258"/>
            <ac:spMk id="20" creationId="{CF5645B4-A106-60D3-3B08-B14DB3CED5D2}"/>
          </ac:spMkLst>
        </pc:spChg>
        <pc:spChg chg="mod">
          <ac:chgData name="Fisher, Adam (he/him/his)" userId="f113a7e3-e03a-4ea6-9c96-7e781cafe8d8" providerId="ADAL" clId="{5E9EF992-4C81-48A8-AA6B-33CA0BC75311}" dt="2024-06-24T16:06:47.311" v="151" actId="1076"/>
          <ac:spMkLst>
            <pc:docMk/>
            <pc:sldMk cId="2347117700" sldId="258"/>
            <ac:spMk id="21" creationId="{C7310991-0761-2D3C-8F4B-ACCFEEA604B5}"/>
          </ac:spMkLst>
        </pc:spChg>
        <pc:spChg chg="mod">
          <ac:chgData name="Fisher, Adam (he/him/his)" userId="f113a7e3-e03a-4ea6-9c96-7e781cafe8d8" providerId="ADAL" clId="{5E9EF992-4C81-48A8-AA6B-33CA0BC75311}" dt="2024-06-24T16:06:47.311" v="151" actId="1076"/>
          <ac:spMkLst>
            <pc:docMk/>
            <pc:sldMk cId="2347117700" sldId="258"/>
            <ac:spMk id="26" creationId="{897FA4C4-8C94-08E9-D44F-282D364A0655}"/>
          </ac:spMkLst>
        </pc:spChg>
        <pc:spChg chg="add mod">
          <ac:chgData name="Fisher, Adam (he/him/his)" userId="f113a7e3-e03a-4ea6-9c96-7e781cafe8d8" providerId="ADAL" clId="{5E9EF992-4C81-48A8-AA6B-33CA0BC75311}" dt="2024-06-24T15:59:52.100" v="50" actId="208"/>
          <ac:spMkLst>
            <pc:docMk/>
            <pc:sldMk cId="2347117700" sldId="258"/>
            <ac:spMk id="32" creationId="{4C89BE73-6AC1-EDF0-7A76-5EBF4DB03DE8}"/>
          </ac:spMkLst>
        </pc:spChg>
        <pc:spChg chg="del">
          <ac:chgData name="Fisher, Adam (he/him/his)" userId="f113a7e3-e03a-4ea6-9c96-7e781cafe8d8" providerId="ADAL" clId="{5E9EF992-4C81-48A8-AA6B-33CA0BC75311}" dt="2024-06-24T16:01:45.271" v="72" actId="478"/>
          <ac:spMkLst>
            <pc:docMk/>
            <pc:sldMk cId="2347117700" sldId="258"/>
            <ac:spMk id="1334" creationId="{B04E488F-5161-7DD9-EDD0-D17CCEB791F8}"/>
          </ac:spMkLst>
        </pc:spChg>
        <pc:grpChg chg="add mod">
          <ac:chgData name="Fisher, Adam (he/him/his)" userId="f113a7e3-e03a-4ea6-9c96-7e781cafe8d8" providerId="ADAL" clId="{5E9EF992-4C81-48A8-AA6B-33CA0BC75311}" dt="2024-06-24T16:06:47.311" v="151" actId="1076"/>
          <ac:grpSpMkLst>
            <pc:docMk/>
            <pc:sldMk cId="2347117700" sldId="258"/>
            <ac:grpSpMk id="33" creationId="{DE9281C9-878B-7A66-3073-9E8401E2693A}"/>
          </ac:grpSpMkLst>
        </pc:grpChg>
        <pc:picChg chg="add mod">
          <ac:chgData name="Fisher, Adam (he/him/his)" userId="f113a7e3-e03a-4ea6-9c96-7e781cafe8d8" providerId="ADAL" clId="{5E9EF992-4C81-48A8-AA6B-33CA0BC75311}" dt="2024-06-24T16:06:47.311" v="151" actId="1076"/>
          <ac:picMkLst>
            <pc:docMk/>
            <pc:sldMk cId="2347117700" sldId="258"/>
            <ac:picMk id="34" creationId="{EA0A8572-04D4-9010-F3AE-2362B6083C12}"/>
          </ac:picMkLst>
        </pc:picChg>
        <pc:picChg chg="add del mod modCrop">
          <ac:chgData name="Fisher, Adam (he/him/his)" userId="f113a7e3-e03a-4ea6-9c96-7e781cafe8d8" providerId="ADAL" clId="{5E9EF992-4C81-48A8-AA6B-33CA0BC75311}" dt="2024-06-24T16:05:33.834" v="137" actId="478"/>
          <ac:picMkLst>
            <pc:docMk/>
            <pc:sldMk cId="2347117700" sldId="258"/>
            <ac:picMk id="36" creationId="{057D4F05-5D10-F9E0-FA53-0C6594B2B6DA}"/>
          </ac:picMkLst>
        </pc:picChg>
        <pc:picChg chg="add del mod">
          <ac:chgData name="Fisher, Adam (he/him/his)" userId="f113a7e3-e03a-4ea6-9c96-7e781cafe8d8" providerId="ADAL" clId="{5E9EF992-4C81-48A8-AA6B-33CA0BC75311}" dt="2024-06-24T16:05:33.251" v="136" actId="478"/>
          <ac:picMkLst>
            <pc:docMk/>
            <pc:sldMk cId="2347117700" sldId="258"/>
            <ac:picMk id="38" creationId="{0014D733-58F2-3C0F-3FAE-E5FCD161525C}"/>
          </ac:picMkLst>
        </pc:picChg>
        <pc:cxnChg chg="add del mod">
          <ac:chgData name="Fisher, Adam (he/him/his)" userId="f113a7e3-e03a-4ea6-9c96-7e781cafe8d8" providerId="ADAL" clId="{5E9EF992-4C81-48A8-AA6B-33CA0BC75311}" dt="2024-06-24T15:52:47.670" v="25" actId="478"/>
          <ac:cxnSpMkLst>
            <pc:docMk/>
            <pc:sldMk cId="2347117700" sldId="258"/>
            <ac:cxnSpMk id="8" creationId="{3B7D045A-9201-BBAF-95D3-D0C22F8AAD7D}"/>
          </ac:cxnSpMkLst>
        </pc:cxnChg>
        <pc:cxnChg chg="add del mod">
          <ac:chgData name="Fisher, Adam (he/him/his)" userId="f113a7e3-e03a-4ea6-9c96-7e781cafe8d8" providerId="ADAL" clId="{5E9EF992-4C81-48A8-AA6B-33CA0BC75311}" dt="2024-06-24T15:54:23.906" v="29" actId="478"/>
          <ac:cxnSpMkLst>
            <pc:docMk/>
            <pc:sldMk cId="2347117700" sldId="258"/>
            <ac:cxnSpMk id="22" creationId="{516A42AB-A7A0-E6D6-0C5A-752987C41460}"/>
          </ac:cxnSpMkLst>
        </pc:cxnChg>
        <pc:cxnChg chg="add mod">
          <ac:chgData name="Fisher, Adam (he/him/his)" userId="f113a7e3-e03a-4ea6-9c96-7e781cafe8d8" providerId="ADAL" clId="{5E9EF992-4C81-48A8-AA6B-33CA0BC75311}" dt="2024-06-24T15:59:52.100" v="50" actId="208"/>
          <ac:cxnSpMkLst>
            <pc:docMk/>
            <pc:sldMk cId="2347117700" sldId="258"/>
            <ac:cxnSpMk id="27" creationId="{FF73E918-43F3-8346-DA06-88BB84AAC2EB}"/>
          </ac:cxnSpMkLst>
        </pc:cxnChg>
        <pc:cxnChg chg="add mod">
          <ac:chgData name="Fisher, Adam (he/him/his)" userId="f113a7e3-e03a-4ea6-9c96-7e781cafe8d8" providerId="ADAL" clId="{5E9EF992-4C81-48A8-AA6B-33CA0BC75311}" dt="2024-06-24T15:59:52.100" v="50" actId="208"/>
          <ac:cxnSpMkLst>
            <pc:docMk/>
            <pc:sldMk cId="2347117700" sldId="258"/>
            <ac:cxnSpMk id="29" creationId="{59B4C3F2-BCF8-8BD1-5546-8BD1D56BD962}"/>
          </ac:cxnSpMkLst>
        </pc:cxnChg>
        <pc:cxnChg chg="add del">
          <ac:chgData name="Fisher, Adam (he/him/his)" userId="f113a7e3-e03a-4ea6-9c96-7e781cafe8d8" providerId="ADAL" clId="{5E9EF992-4C81-48A8-AA6B-33CA0BC75311}" dt="2024-06-24T15:55:33.581" v="33" actId="478"/>
          <ac:cxnSpMkLst>
            <pc:docMk/>
            <pc:sldMk cId="2347117700" sldId="258"/>
            <ac:cxnSpMk id="31" creationId="{BA1B632D-AB41-0B1D-4C01-C16E2018FE04}"/>
          </ac:cxnSpMkLst>
        </pc:cxnChg>
      </pc:sldChg>
      <pc:sldChg chg="delSp modSp add del mod ord">
        <pc:chgData name="Fisher, Adam (he/him/his)" userId="f113a7e3-e03a-4ea6-9c96-7e781cafe8d8" providerId="ADAL" clId="{5E9EF992-4C81-48A8-AA6B-33CA0BC75311}" dt="2024-06-24T16:06:52.413" v="152" actId="47"/>
        <pc:sldMkLst>
          <pc:docMk/>
          <pc:sldMk cId="4096445322" sldId="259"/>
        </pc:sldMkLst>
        <pc:spChg chg="del">
          <ac:chgData name="Fisher, Adam (he/him/his)" userId="f113a7e3-e03a-4ea6-9c96-7e781cafe8d8" providerId="ADAL" clId="{5E9EF992-4C81-48A8-AA6B-33CA0BC75311}" dt="2024-06-24T16:00:07.021" v="55" actId="478"/>
          <ac:spMkLst>
            <pc:docMk/>
            <pc:sldMk cId="4096445322" sldId="259"/>
            <ac:spMk id="2" creationId="{CB0FC9EE-346E-F293-1B77-DB1841C20AFB}"/>
          </ac:spMkLst>
        </pc:spChg>
        <pc:spChg chg="del">
          <ac:chgData name="Fisher, Adam (he/him/his)" userId="f113a7e3-e03a-4ea6-9c96-7e781cafe8d8" providerId="ADAL" clId="{5E9EF992-4C81-48A8-AA6B-33CA0BC75311}" dt="2024-06-24T16:00:10.975" v="58" actId="478"/>
          <ac:spMkLst>
            <pc:docMk/>
            <pc:sldMk cId="4096445322" sldId="259"/>
            <ac:spMk id="3" creationId="{B6E6B1C9-41DE-3AAF-D259-25BAB2F6A479}"/>
          </ac:spMkLst>
        </pc:spChg>
        <pc:spChg chg="del mod">
          <ac:chgData name="Fisher, Adam (he/him/his)" userId="f113a7e3-e03a-4ea6-9c96-7e781cafe8d8" providerId="ADAL" clId="{5E9EF992-4C81-48A8-AA6B-33CA0BC75311}" dt="2024-06-24T16:00:09.808" v="57" actId="478"/>
          <ac:spMkLst>
            <pc:docMk/>
            <pc:sldMk cId="4096445322" sldId="259"/>
            <ac:spMk id="11" creationId="{C2E0261B-BBFE-4315-723D-EEA7401ECD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43AA1-2BEA-7F0C-9E45-661712638949}"/>
              </a:ext>
            </a:extLst>
          </p:cNvPr>
          <p:cNvSpPr/>
          <p:nvPr/>
        </p:nvSpPr>
        <p:spPr>
          <a:xfrm>
            <a:off x="2976023" y="1593245"/>
            <a:ext cx="2235271" cy="1341163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5AB4A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 Light" panose="020F0302020204030204"/>
              </a:rPr>
              <a:t>Review &amp; clean of WQS and sampling </a:t>
            </a:r>
            <a:r>
              <a:rPr lang="en-US" sz="2300" dirty="0">
                <a:latin typeface="Calibri Light" panose="020F0302020204030204"/>
              </a:rPr>
              <a:t>d</a:t>
            </a:r>
            <a:r>
              <a:rPr lang="en-US" sz="2300" kern="1200" dirty="0">
                <a:latin typeface="Calibri Light" panose="020F0302020204030204"/>
              </a:rPr>
              <a:t>ata</a:t>
            </a:r>
            <a:endParaRPr lang="en-US" sz="23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3B39C4B-9B8E-F987-F45B-42F1B57B572C}"/>
              </a:ext>
            </a:extLst>
          </p:cNvPr>
          <p:cNvSpPr/>
          <p:nvPr/>
        </p:nvSpPr>
        <p:spPr>
          <a:xfrm>
            <a:off x="8199996" y="2199281"/>
            <a:ext cx="483512" cy="64543"/>
          </a:xfrm>
          <a:custGeom>
            <a:avLst/>
            <a:gdLst>
              <a:gd name="connsiteX0" fmla="*/ 0 w 483512"/>
              <a:gd name="connsiteY0" fmla="*/ 45720 h 91440"/>
              <a:gd name="connsiteX1" fmla="*/ 483512 w 48351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3512" h="91440">
                <a:moveTo>
                  <a:pt x="0" y="45720"/>
                </a:moveTo>
                <a:lnTo>
                  <a:pt x="483512" y="45720"/>
                </a:lnTo>
              </a:path>
            </a:pathLst>
          </a:custGeom>
          <a:noFill/>
          <a:ln>
            <a:solidFill>
              <a:srgbClr val="A6611A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604" tIns="43149" rIns="241603" bIns="4315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E0261B-BBFE-4315-723D-EEA7401ECD11}"/>
              </a:ext>
            </a:extLst>
          </p:cNvPr>
          <p:cNvSpPr/>
          <p:nvPr/>
        </p:nvSpPr>
        <p:spPr>
          <a:xfrm>
            <a:off x="8789395" y="3857187"/>
            <a:ext cx="2235271" cy="1341163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5AB4A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 Light" panose="020F0302020204030204"/>
              </a:rPr>
              <a:t>Export: report, </a:t>
            </a:r>
            <a:r>
              <a:rPr lang="en-US" sz="2300" dirty="0">
                <a:latin typeface="Calibri Light" panose="020F0302020204030204"/>
              </a:rPr>
              <a:t>t</a:t>
            </a:r>
            <a:r>
              <a:rPr lang="en-US" sz="2300" kern="1200" dirty="0">
                <a:latin typeface="Calibri Light" panose="020F0302020204030204"/>
              </a:rPr>
              <a:t>ables, ATTAINS CSV files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EB29A6-A799-04B2-59BC-18907C894E4A}"/>
              </a:ext>
            </a:extLst>
          </p:cNvPr>
          <p:cNvSpPr/>
          <p:nvPr/>
        </p:nvSpPr>
        <p:spPr>
          <a:xfrm>
            <a:off x="5325370" y="2231553"/>
            <a:ext cx="483512" cy="64543"/>
          </a:xfrm>
          <a:custGeom>
            <a:avLst/>
            <a:gdLst>
              <a:gd name="connsiteX0" fmla="*/ 0 w 483512"/>
              <a:gd name="connsiteY0" fmla="*/ 45720 h 91440"/>
              <a:gd name="connsiteX1" fmla="*/ 483512 w 483512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3512" h="91440">
                <a:moveTo>
                  <a:pt x="0" y="45720"/>
                </a:moveTo>
                <a:lnTo>
                  <a:pt x="483512" y="45720"/>
                </a:lnTo>
              </a:path>
            </a:pathLst>
          </a:custGeom>
          <a:noFill/>
          <a:ln>
            <a:solidFill>
              <a:srgbClr val="A6611A"/>
            </a:solidFill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1604" tIns="43149" rIns="241603" bIns="4315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8AF281-E956-30D1-EE2E-662412100EA1}"/>
              </a:ext>
            </a:extLst>
          </p:cNvPr>
          <p:cNvSpPr/>
          <p:nvPr/>
        </p:nvSpPr>
        <p:spPr>
          <a:xfrm>
            <a:off x="108721" y="95633"/>
            <a:ext cx="2235271" cy="1341163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D8B36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 Light" panose="020F0302020204030204"/>
              </a:rPr>
              <a:t>Automatically pulls data into a central location </a:t>
            </a:r>
            <a:endParaRPr lang="en-US" sz="23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54FAD0-F345-70B7-9316-44294CD4B4B3}"/>
              </a:ext>
            </a:extLst>
          </p:cNvPr>
          <p:cNvSpPr/>
          <p:nvPr/>
        </p:nvSpPr>
        <p:spPr>
          <a:xfrm>
            <a:off x="108721" y="1542034"/>
            <a:ext cx="2235271" cy="881504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D8B36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 Light" panose="020F0302020204030204"/>
              </a:rPr>
              <a:t>Data </a:t>
            </a:r>
            <a:r>
              <a:rPr lang="en-US" sz="2300" dirty="0">
                <a:latin typeface="Calibri Light" panose="020F0302020204030204"/>
              </a:rPr>
              <a:t>r</a:t>
            </a:r>
            <a:r>
              <a:rPr lang="en-US" sz="2300" kern="1200" dirty="0">
                <a:latin typeface="Calibri Light" panose="020F0302020204030204"/>
              </a:rPr>
              <a:t>eview &amp; cleaning</a:t>
            </a:r>
            <a:endParaRPr lang="en-US" sz="23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886691-8FEA-13B5-46E3-C5F192DD67D9}"/>
              </a:ext>
            </a:extLst>
          </p:cNvPr>
          <p:cNvSpPr/>
          <p:nvPr/>
        </p:nvSpPr>
        <p:spPr>
          <a:xfrm>
            <a:off x="110482" y="2516844"/>
            <a:ext cx="2235271" cy="1917619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D8B36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 Light" panose="020F0302020204030204"/>
              </a:rPr>
              <a:t>Compares water quality samples to relevant standards</a:t>
            </a:r>
            <a:endParaRPr lang="en-US" sz="2300" kern="12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F564F3-9E0A-19A9-2292-742680CE7983}"/>
              </a:ext>
            </a:extLst>
          </p:cNvPr>
          <p:cNvSpPr/>
          <p:nvPr/>
        </p:nvSpPr>
        <p:spPr>
          <a:xfrm>
            <a:off x="108720" y="4527769"/>
            <a:ext cx="2235271" cy="1197773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D8B36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 Light" panose="020F0302020204030204"/>
              </a:rPr>
              <a:t>Build in assessment methodology</a:t>
            </a:r>
            <a:endParaRPr lang="en-US" sz="23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CA3EB0-1826-CB05-6F6B-4B9414E22EEC}"/>
              </a:ext>
            </a:extLst>
          </p:cNvPr>
          <p:cNvSpPr/>
          <p:nvPr/>
        </p:nvSpPr>
        <p:spPr>
          <a:xfrm>
            <a:off x="108720" y="5818847"/>
            <a:ext cx="2235271" cy="943519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D8B36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 Light" panose="020F0302020204030204"/>
              </a:rPr>
              <a:t>Export reports, tables, maps, etc.</a:t>
            </a:r>
            <a:endParaRPr lang="en-US" sz="2300" kern="12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4ED510D-63C0-53A4-95D7-0923DDB913E8}"/>
              </a:ext>
            </a:extLst>
          </p:cNvPr>
          <p:cNvSpPr/>
          <p:nvPr/>
        </p:nvSpPr>
        <p:spPr>
          <a:xfrm>
            <a:off x="2630496" y="107546"/>
            <a:ext cx="9383818" cy="605863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0166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latin typeface="Calibri Light" panose="020F0302020204030204"/>
              </a:rPr>
              <a:t>Puerto Rico Water Quality Assessment App</a:t>
            </a:r>
            <a:endParaRPr lang="en-US" sz="2300" b="1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89CFB0-4B6C-52F1-1CD3-1E5B576B24D7}"/>
              </a:ext>
            </a:extLst>
          </p:cNvPr>
          <p:cNvSpPr/>
          <p:nvPr/>
        </p:nvSpPr>
        <p:spPr>
          <a:xfrm>
            <a:off x="5873196" y="1593244"/>
            <a:ext cx="2235271" cy="1341163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5AB4A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 Light" panose="020F0302020204030204"/>
              </a:rPr>
              <a:t>Review GIS (AUs and monitoring locations)</a:t>
            </a:r>
            <a:endParaRPr lang="en-US" sz="23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5645B4-A106-60D3-3B08-B14DB3CED5D2}"/>
              </a:ext>
            </a:extLst>
          </p:cNvPr>
          <p:cNvSpPr/>
          <p:nvPr/>
        </p:nvSpPr>
        <p:spPr>
          <a:xfrm>
            <a:off x="8789395" y="1593242"/>
            <a:ext cx="2235271" cy="1341163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5AB4A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>
                <a:latin typeface="Calibri Light" panose="020F0302020204030204"/>
              </a:rPr>
              <a:t>Review previous ATTAINS cycle</a:t>
            </a:r>
            <a:endParaRPr lang="en-US" sz="23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310991-0761-2D3C-8F4B-ACCFEEA604B5}"/>
              </a:ext>
            </a:extLst>
          </p:cNvPr>
          <p:cNvSpPr/>
          <p:nvPr/>
        </p:nvSpPr>
        <p:spPr>
          <a:xfrm>
            <a:off x="2949617" y="3857187"/>
            <a:ext cx="2235271" cy="1341163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5AB4A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dirty="0">
                <a:latin typeface="Calibri Light" panose="020F0302020204030204"/>
              </a:rPr>
              <a:t>Make assessment</a:t>
            </a:r>
            <a:endParaRPr lang="en-US" sz="2300" kern="1200" dirty="0"/>
          </a:p>
        </p:txBody>
      </p:sp>
      <p:sp>
        <p:nvSpPr>
          <p:cNvPr id="26" name="Straight Connector 4">
            <a:extLst>
              <a:ext uri="{FF2B5EF4-FFF2-40B4-BE49-F238E27FC236}">
                <a16:creationId xmlns:a16="http://schemas.microsoft.com/office/drawing/2014/main" id="{897FA4C4-8C94-08E9-D44F-282D364A0655}"/>
              </a:ext>
            </a:extLst>
          </p:cNvPr>
          <p:cNvSpPr txBox="1"/>
          <p:nvPr/>
        </p:nvSpPr>
        <p:spPr>
          <a:xfrm>
            <a:off x="5255448" y="3205617"/>
            <a:ext cx="139851" cy="51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700" tIns="0" rIns="12700" bIns="0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9281C9-878B-7A66-3073-9E8401E2693A}"/>
              </a:ext>
            </a:extLst>
          </p:cNvPr>
          <p:cNvGrpSpPr/>
          <p:nvPr/>
        </p:nvGrpSpPr>
        <p:grpSpPr>
          <a:xfrm>
            <a:off x="3933418" y="3047841"/>
            <a:ext cx="6007158" cy="710683"/>
            <a:chOff x="4014338" y="3300861"/>
            <a:chExt cx="6007158" cy="71068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73E918-43F3-8346-DA06-88BB84AAC2EB}"/>
                </a:ext>
              </a:extLst>
            </p:cNvPr>
            <p:cNvCxnSpPr/>
            <p:nvPr/>
          </p:nvCxnSpPr>
          <p:spPr>
            <a:xfrm>
              <a:off x="10021496" y="3300861"/>
              <a:ext cx="0" cy="299333"/>
            </a:xfrm>
            <a:prstGeom prst="line">
              <a:avLst/>
            </a:prstGeom>
            <a:ln>
              <a:solidFill>
                <a:srgbClr val="A661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B4C3F2-BCF8-8BD1-5546-8BD1D56BD962}"/>
                </a:ext>
              </a:extLst>
            </p:cNvPr>
            <p:cNvCxnSpPr/>
            <p:nvPr/>
          </p:nvCxnSpPr>
          <p:spPr>
            <a:xfrm flipH="1">
              <a:off x="4034841" y="3600194"/>
              <a:ext cx="5986655" cy="0"/>
            </a:xfrm>
            <a:prstGeom prst="line">
              <a:avLst/>
            </a:prstGeom>
            <a:ln>
              <a:solidFill>
                <a:srgbClr val="A661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C89BE73-6AC1-EDF0-7A76-5EBF4DB03DE8}"/>
                </a:ext>
              </a:extLst>
            </p:cNvPr>
            <p:cNvSpPr/>
            <p:nvPr/>
          </p:nvSpPr>
          <p:spPr>
            <a:xfrm rot="5400000">
              <a:off x="3835049" y="3779484"/>
              <a:ext cx="411349" cy="52772"/>
            </a:xfrm>
            <a:custGeom>
              <a:avLst/>
              <a:gdLst>
                <a:gd name="connsiteX0" fmla="*/ 0 w 483512"/>
                <a:gd name="connsiteY0" fmla="*/ 45720 h 91440"/>
                <a:gd name="connsiteX1" fmla="*/ 483512 w 483512"/>
                <a:gd name="connsiteY1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12" h="91440">
                  <a:moveTo>
                    <a:pt x="0" y="45720"/>
                  </a:moveTo>
                  <a:lnTo>
                    <a:pt x="483512" y="45720"/>
                  </a:lnTo>
                </a:path>
              </a:pathLst>
            </a:custGeom>
            <a:noFill/>
            <a:ln>
              <a:solidFill>
                <a:srgbClr val="A6611A"/>
              </a:solidFill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604" tIns="43149" rIns="241603" bIns="4315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pic>
        <p:nvPicPr>
          <p:cNvPr id="34" name="Picture 33" descr="Chart">
            <a:extLst>
              <a:ext uri="{FF2B5EF4-FFF2-40B4-BE49-F238E27FC236}">
                <a16:creationId xmlns:a16="http://schemas.microsoft.com/office/drawing/2014/main" id="{EA0A8572-04D4-9010-F3AE-2362B6083C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1" t="3428" r="22567" b="68366"/>
          <a:stretch/>
        </p:blipFill>
        <p:spPr>
          <a:xfrm>
            <a:off x="5413706" y="3758525"/>
            <a:ext cx="3192409" cy="16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17FCBE79-A645-D226-E38D-C0A3DB37E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/>
          <a:stretch/>
        </p:blipFill>
        <p:spPr>
          <a:xfrm>
            <a:off x="0" y="825066"/>
            <a:ext cx="12192000" cy="5976290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A8419EF-7CA7-53FA-FD6D-223FD159EEFC}"/>
              </a:ext>
            </a:extLst>
          </p:cNvPr>
          <p:cNvSpPr/>
          <p:nvPr/>
        </p:nvSpPr>
        <p:spPr>
          <a:xfrm>
            <a:off x="149703" y="107546"/>
            <a:ext cx="11864611" cy="605863"/>
          </a:xfrm>
          <a:custGeom>
            <a:avLst/>
            <a:gdLst>
              <a:gd name="connsiteX0" fmla="*/ 0 w 2235271"/>
              <a:gd name="connsiteY0" fmla="*/ 0 h 1341163"/>
              <a:gd name="connsiteX1" fmla="*/ 2235271 w 2235271"/>
              <a:gd name="connsiteY1" fmla="*/ 0 h 1341163"/>
              <a:gd name="connsiteX2" fmla="*/ 2235271 w 2235271"/>
              <a:gd name="connsiteY2" fmla="*/ 1341163 h 1341163"/>
              <a:gd name="connsiteX3" fmla="*/ 0 w 2235271"/>
              <a:gd name="connsiteY3" fmla="*/ 1341163 h 1341163"/>
              <a:gd name="connsiteX4" fmla="*/ 0 w 2235271"/>
              <a:gd name="connsiteY4" fmla="*/ 0 h 134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271" h="1341163">
                <a:moveTo>
                  <a:pt x="0" y="0"/>
                </a:moveTo>
                <a:lnTo>
                  <a:pt x="2235271" y="0"/>
                </a:lnTo>
                <a:lnTo>
                  <a:pt x="2235271" y="1341163"/>
                </a:lnTo>
                <a:lnTo>
                  <a:pt x="0" y="1341163"/>
                </a:lnTo>
                <a:lnTo>
                  <a:pt x="0" y="0"/>
                </a:lnTo>
                <a:close/>
              </a:path>
            </a:pathLst>
          </a:custGeom>
          <a:solidFill>
            <a:srgbClr val="01665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3576" tIns="163576" rIns="163576" bIns="163576" numCol="1" spcCol="1270" anchor="ctr" anchorCtr="0">
            <a:noAutofit/>
          </a:bodyPr>
          <a:lstStyle/>
          <a:p>
            <a:pPr marL="0" lvl="0" indent="0" algn="ctr" defTabSz="10223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b="1" kern="1200" dirty="0">
                <a:latin typeface="Calibri Light" panose="020F0302020204030204"/>
              </a:rPr>
              <a:t>Puerto Rico Water Quality Assessment App</a:t>
            </a:r>
            <a:endParaRPr lang="en-US" sz="2300" b="1" kern="1200" dirty="0"/>
          </a:p>
        </p:txBody>
      </p:sp>
    </p:spTree>
    <p:extLst>
      <p:ext uri="{BB962C8B-B14F-4D97-AF65-F5344CB8AC3E}">
        <p14:creationId xmlns:p14="http://schemas.microsoft.com/office/powerpoint/2010/main" val="206477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74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Fisher, Adam (he/him/his)</dc:creator>
  <cp:lastModifiedBy>Fisher, Adam (he/him)</cp:lastModifiedBy>
  <cp:revision>56</cp:revision>
  <dcterms:created xsi:type="dcterms:W3CDTF">2023-07-06T13:38:18Z</dcterms:created>
  <dcterms:modified xsi:type="dcterms:W3CDTF">2024-06-25T15:02:50Z</dcterms:modified>
</cp:coreProperties>
</file>