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B7CB-542C-28C0-5E78-F453D570F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6868F-CB87-C2E9-91D7-8377B8C2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158AE-1725-3FDC-5800-D498C489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728-C168-4D78-B621-8F30DF3E1EB9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4363-7242-AB0F-C102-600535A5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36D6C-C7B5-CB56-A135-598D9E25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1D1B-87FE-4BC3-87FC-E52F833AA4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50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04F6-9D6F-7912-8994-8F96C28E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B8A2-8E09-89FC-A317-78C9C6024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A4334-6FFB-C3EF-4FC1-29AB9AA7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728-C168-4D78-B621-8F30DF3E1EB9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A920C-863B-DA42-A5D6-8C0B8477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B4DD-3258-10EE-F9FD-40AD1F51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1D1B-87FE-4BC3-87FC-E52F833AA4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181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A7BA4-5710-42DA-1CD4-592047F95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D3EAD-CEC6-DF7B-684B-B5DFEEB28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59A23-C9E9-A8F2-0E74-BE902025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728-C168-4D78-B621-8F30DF3E1EB9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079B-6771-6EBE-8D33-D947C30C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5515-E136-F138-7404-0BA96F99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1D1B-87FE-4BC3-87FC-E52F833AA4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402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0D3D-1C19-06B2-B051-4FBBB3B5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242A-8ABF-5FAB-67C1-46B08ABF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01BFF-CA28-C18F-9016-28C365AF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728-C168-4D78-B621-8F30DF3E1EB9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6C195-AA1D-83A0-DC01-33A3EF50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D35F8-8CB1-3847-181D-7AB3B6D6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1D1B-87FE-4BC3-87FC-E52F833AA4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531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D94F-7904-2FDB-2300-A517743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54557-3747-5367-D546-390113EC1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1B13F-4C5A-13A4-5C0C-FD4DD47A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728-C168-4D78-B621-8F30DF3E1EB9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0222-CC7B-D586-B545-6E7FC6DC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189B7-A233-4F21-09EA-5A8A7715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1D1B-87FE-4BC3-87FC-E52F833AA4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979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0B74-20EE-7B27-4955-AA63A16D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8077-9EAD-66DD-14AE-B527F17C6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772C3-2251-8C89-8C22-216EA1A6D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A4F1C-EB19-CF88-B04A-D121F683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728-C168-4D78-B621-8F30DF3E1EB9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F7D6-F18B-7BA2-7182-9943D4AE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58026-CEDF-D34D-5C1C-E3B96B16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1D1B-87FE-4BC3-87FC-E52F833AA4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78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B08B-758F-7480-40D1-1162B9FC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1AD87-CB89-090C-BEC0-8CB28465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81267-5C08-8FBD-97AB-05A5AC6A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24EA4-7F6F-3594-E31D-4E710E7AB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7DF0B-D7FA-6634-86D1-82BCCBFA7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6F089-B3A0-5DEA-E439-2EA9ED1D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728-C168-4D78-B621-8F30DF3E1EB9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06B6C-11CB-BB90-0E36-436D204A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A122B-CADC-E941-1DC0-39E2625B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1D1B-87FE-4BC3-87FC-E52F833AA4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18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4B41-9B34-7BCA-42CD-F704AC19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00C50-7896-CC75-0E65-BA4FF511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728-C168-4D78-B621-8F30DF3E1EB9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79641-60C4-4323-EB8C-4DDBFE9D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34344-441C-1BEA-9A87-33AC5324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1D1B-87FE-4BC3-87FC-E52F833AA4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106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621CD-8D9C-7D2D-6EAD-22A39236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728-C168-4D78-B621-8F30DF3E1EB9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425AA-37D4-85AB-6C89-E86DC9B4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2F52C-F4D3-EE98-83AE-77E23185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1D1B-87FE-4BC3-87FC-E52F833AA4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00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7867-1231-F846-20A5-3F4323DB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B2A7-85DC-C788-29EF-DC4FC59B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5A37F-B4EF-868E-E9D3-9AB19DA54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F6A3-A5EA-D985-80C4-EC111E8E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728-C168-4D78-B621-8F30DF3E1EB9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F9038-CAE2-EA0F-C151-C82DBC1E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90B0B-CA6C-70AB-248E-91FB404A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1D1B-87FE-4BC3-87FC-E52F833AA4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522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1497-84C7-D81B-5C89-F0CEA92D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BFA64-EB42-4ECF-C245-36BFC900B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942FC-312E-9A44-5540-26856A48C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A976-A020-8173-9355-29FBB21A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3728-C168-4D78-B621-8F30DF3E1EB9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6AE63-C888-621C-D1D7-C73AF571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E97F5-B5A1-DE0E-8A98-2CD0DC94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1D1B-87FE-4BC3-87FC-E52F833AA4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326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B4CEC-B2BE-EEA4-E0C9-54351523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CEC0C-D386-F36E-6066-51B954BCF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CD92D-3D8D-6EF0-2EFD-1C55770E9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63728-C168-4D78-B621-8F30DF3E1EB9}" type="datetimeFigureOut">
              <a:rPr lang="en-ID" smtClean="0"/>
              <a:t>01/12/2023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8FD2A-B7C2-2EA5-7BBD-504D7C015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77600-FA14-69A8-6037-45686AE5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1D1B-87FE-4BC3-87FC-E52F833AA4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783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68A-D219-C2A1-932E-F5DEDCB0E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E3B07-13AF-EA59-5E57-E3324BC24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Google Shape;251;p1">
            <a:extLst>
              <a:ext uri="{FF2B5EF4-FFF2-40B4-BE49-F238E27FC236}">
                <a16:creationId xmlns:a16="http://schemas.microsoft.com/office/drawing/2014/main" id="{F3C0E3A0-EF36-B470-0860-35272016629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7"/>
          <a:stretch/>
        </p:blipFill>
        <p:spPr>
          <a:xfrm>
            <a:off x="13" y="1282"/>
            <a:ext cx="12191987" cy="6856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375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Maulana, Afix</dc:creator>
  <cp:lastModifiedBy>Maulana, Afix</cp:lastModifiedBy>
  <cp:revision>1</cp:revision>
  <dcterms:created xsi:type="dcterms:W3CDTF">2023-12-01T07:12:37Z</dcterms:created>
  <dcterms:modified xsi:type="dcterms:W3CDTF">2023-12-01T07:13:30Z</dcterms:modified>
</cp:coreProperties>
</file>