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77A97-445E-4095-961A-B2B0C8842776}" v="6" dt="2023-10-05T13:17:58.300"/>
    <p1510:client id="{E4B49543-301B-4103-A935-B9D2BBA68613}" v="25" dt="2023-10-05T13:19:21.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iyakhalid16@outlook.com" userId="b7286342c197420a" providerId="LiveId" clId="{E4B49543-301B-4103-A935-B9D2BBA68613}"/>
    <pc:docChg chg="undo custSel addSld delSld modSld sldOrd">
      <pc:chgData name="afiyakhalid16@outlook.com" userId="b7286342c197420a" providerId="LiveId" clId="{E4B49543-301B-4103-A935-B9D2BBA68613}" dt="2023-10-05T13:19:21.024" v="822" actId="1076"/>
      <pc:docMkLst>
        <pc:docMk/>
      </pc:docMkLst>
      <pc:sldChg chg="modSp mod">
        <pc:chgData name="afiyakhalid16@outlook.com" userId="b7286342c197420a" providerId="LiveId" clId="{E4B49543-301B-4103-A935-B9D2BBA68613}" dt="2023-10-05T12:36:15.804" v="242" actId="20577"/>
        <pc:sldMkLst>
          <pc:docMk/>
          <pc:sldMk cId="4167884232" sldId="278"/>
        </pc:sldMkLst>
        <pc:spChg chg="mod">
          <ac:chgData name="afiyakhalid16@outlook.com" userId="b7286342c197420a" providerId="LiveId" clId="{E4B49543-301B-4103-A935-B9D2BBA68613}" dt="2023-10-05T12:36:15.804" v="242" actId="20577"/>
          <ac:spMkLst>
            <pc:docMk/>
            <pc:sldMk cId="4167884232" sldId="278"/>
            <ac:spMk id="2" creationId="{0D1F047C-C727-42A7-85C5-68C5AA1B1A93}"/>
          </ac:spMkLst>
        </pc:spChg>
      </pc:sldChg>
      <pc:sldChg chg="modSp mod">
        <pc:chgData name="afiyakhalid16@outlook.com" userId="b7286342c197420a" providerId="LiveId" clId="{E4B49543-301B-4103-A935-B9D2BBA68613}" dt="2023-10-05T12:20:33.973" v="25" actId="313"/>
        <pc:sldMkLst>
          <pc:docMk/>
          <pc:sldMk cId="3250681907" sldId="281"/>
        </pc:sldMkLst>
        <pc:spChg chg="mod">
          <ac:chgData name="afiyakhalid16@outlook.com" userId="b7286342c197420a" providerId="LiveId" clId="{E4B49543-301B-4103-A935-B9D2BBA68613}" dt="2023-10-05T12:20:33.973" v="25" actId="313"/>
          <ac:spMkLst>
            <pc:docMk/>
            <pc:sldMk cId="3250681907" sldId="281"/>
            <ac:spMk id="4" creationId="{738D1DCE-0D35-5B31-EC5A-5CCDB30D5FA5}"/>
          </ac:spMkLst>
        </pc:spChg>
      </pc:sldChg>
      <pc:sldChg chg="addSp delSp modSp new mod">
        <pc:chgData name="afiyakhalid16@outlook.com" userId="b7286342c197420a" providerId="LiveId" clId="{E4B49543-301B-4103-A935-B9D2BBA68613}" dt="2023-10-05T13:19:11.038" v="821" actId="1076"/>
        <pc:sldMkLst>
          <pc:docMk/>
          <pc:sldMk cId="1825509449" sldId="282"/>
        </pc:sldMkLst>
        <pc:spChg chg="mod">
          <ac:chgData name="afiyakhalid16@outlook.com" userId="b7286342c197420a" providerId="LiveId" clId="{E4B49543-301B-4103-A935-B9D2BBA68613}" dt="2023-10-05T12:19:43.888" v="4" actId="14100"/>
          <ac:spMkLst>
            <pc:docMk/>
            <pc:sldMk cId="1825509449" sldId="282"/>
            <ac:spMk id="2" creationId="{ECB578EE-5D8B-79EF-C675-6CAB1A5F64CD}"/>
          </ac:spMkLst>
        </pc:spChg>
        <pc:spChg chg="add del mod">
          <ac:chgData name="afiyakhalid16@outlook.com" userId="b7286342c197420a" providerId="LiveId" clId="{E4B49543-301B-4103-A935-B9D2BBA68613}" dt="2023-10-05T13:19:11.038" v="821" actId="1076"/>
          <ac:spMkLst>
            <pc:docMk/>
            <pc:sldMk cId="1825509449" sldId="282"/>
            <ac:spMk id="3" creationId="{034386FA-1258-C3C3-84A0-58316630023A}"/>
          </ac:spMkLst>
        </pc:spChg>
        <pc:spChg chg="mod">
          <ac:chgData name="afiyakhalid16@outlook.com" userId="b7286342c197420a" providerId="LiveId" clId="{E4B49543-301B-4103-A935-B9D2BBA68613}" dt="2023-10-05T12:24:14.437" v="137" actId="313"/>
          <ac:spMkLst>
            <pc:docMk/>
            <pc:sldMk cId="1825509449" sldId="282"/>
            <ac:spMk id="4" creationId="{48F7EE75-0AAD-6A98-A88D-D182BAE41710}"/>
          </ac:spMkLst>
        </pc:spChg>
        <pc:picChg chg="add del mod">
          <ac:chgData name="afiyakhalid16@outlook.com" userId="b7286342c197420a" providerId="LiveId" clId="{E4B49543-301B-4103-A935-B9D2BBA68613}" dt="2023-10-05T12:25:32.570" v="139" actId="931"/>
          <ac:picMkLst>
            <pc:docMk/>
            <pc:sldMk cId="1825509449" sldId="282"/>
            <ac:picMk id="6" creationId="{2A9629A8-02D2-0353-5164-34CD7BE60866}"/>
          </ac:picMkLst>
        </pc:picChg>
      </pc:sldChg>
      <pc:sldChg chg="addSp delSp modSp new add del mod">
        <pc:chgData name="afiyakhalid16@outlook.com" userId="b7286342c197420a" providerId="LiveId" clId="{E4B49543-301B-4103-A935-B9D2BBA68613}" dt="2023-10-05T12:41:09.027" v="566" actId="931"/>
        <pc:sldMkLst>
          <pc:docMk/>
          <pc:sldMk cId="208690672" sldId="283"/>
        </pc:sldMkLst>
        <pc:spChg chg="mod">
          <ac:chgData name="afiyakhalid16@outlook.com" userId="b7286342c197420a" providerId="LiveId" clId="{E4B49543-301B-4103-A935-B9D2BBA68613}" dt="2023-10-05T12:30:58.867" v="144" actId="1076"/>
          <ac:spMkLst>
            <pc:docMk/>
            <pc:sldMk cId="208690672" sldId="283"/>
            <ac:spMk id="2" creationId="{6DAD754F-B434-CF44-F806-61A9B6046088}"/>
          </ac:spMkLst>
        </pc:spChg>
        <pc:spChg chg="add del">
          <ac:chgData name="afiyakhalid16@outlook.com" userId="b7286342c197420a" providerId="LiveId" clId="{E4B49543-301B-4103-A935-B9D2BBA68613}" dt="2023-10-05T12:41:09.027" v="566" actId="931"/>
          <ac:spMkLst>
            <pc:docMk/>
            <pc:sldMk cId="208690672" sldId="283"/>
            <ac:spMk id="3" creationId="{F86E6B45-5715-CBA8-E19A-E2135A30C067}"/>
          </ac:spMkLst>
        </pc:spChg>
        <pc:spChg chg="mod">
          <ac:chgData name="afiyakhalid16@outlook.com" userId="b7286342c197420a" providerId="LiveId" clId="{E4B49543-301B-4103-A935-B9D2BBA68613}" dt="2023-10-05T12:33:45.789" v="160" actId="1076"/>
          <ac:spMkLst>
            <pc:docMk/>
            <pc:sldMk cId="208690672" sldId="283"/>
            <ac:spMk id="4" creationId="{BD80D67B-2A0C-BB0A-5F7A-24655D0A76E7}"/>
          </ac:spMkLst>
        </pc:spChg>
        <pc:spChg chg="add mod">
          <ac:chgData name="afiyakhalid16@outlook.com" userId="b7286342c197420a" providerId="LiveId" clId="{E4B49543-301B-4103-A935-B9D2BBA68613}" dt="2023-10-05T12:39:50.541" v="561" actId="20577"/>
          <ac:spMkLst>
            <pc:docMk/>
            <pc:sldMk cId="208690672" sldId="283"/>
            <ac:spMk id="5" creationId="{683EF855-4559-9164-BDA0-F89E48FC7B70}"/>
          </ac:spMkLst>
        </pc:spChg>
        <pc:spChg chg="add mod">
          <ac:chgData name="afiyakhalid16@outlook.com" userId="b7286342c197420a" providerId="LiveId" clId="{E4B49543-301B-4103-A935-B9D2BBA68613}" dt="2023-10-05T12:39:46.853" v="560" actId="20577"/>
          <ac:spMkLst>
            <pc:docMk/>
            <pc:sldMk cId="208690672" sldId="283"/>
            <ac:spMk id="6" creationId="{06B3EC43-FFD3-EE77-50BD-0B3999B9E53D}"/>
          </ac:spMkLst>
        </pc:spChg>
        <pc:spChg chg="add mod">
          <ac:chgData name="afiyakhalid16@outlook.com" userId="b7286342c197420a" providerId="LiveId" clId="{E4B49543-301B-4103-A935-B9D2BBA68613}" dt="2023-10-05T12:39:44.078" v="559" actId="20577"/>
          <ac:spMkLst>
            <pc:docMk/>
            <pc:sldMk cId="208690672" sldId="283"/>
            <ac:spMk id="7" creationId="{09A8F95E-1BC4-BE41-31F2-EDEA857EAE36}"/>
          </ac:spMkLst>
        </pc:spChg>
        <pc:picChg chg="add del mod">
          <ac:chgData name="afiyakhalid16@outlook.com" userId="b7286342c197420a" providerId="LiveId" clId="{E4B49543-301B-4103-A935-B9D2BBA68613}" dt="2023-10-05T12:40:40.708" v="565" actId="931"/>
          <ac:picMkLst>
            <pc:docMk/>
            <pc:sldMk cId="208690672" sldId="283"/>
            <ac:picMk id="9" creationId="{07F29BCB-E3EC-34E6-0411-F11D01DF0DF1}"/>
          </ac:picMkLst>
        </pc:picChg>
        <pc:picChg chg="add mod">
          <ac:chgData name="afiyakhalid16@outlook.com" userId="b7286342c197420a" providerId="LiveId" clId="{E4B49543-301B-4103-A935-B9D2BBA68613}" dt="2023-10-05T12:41:09.027" v="566" actId="931"/>
          <ac:picMkLst>
            <pc:docMk/>
            <pc:sldMk cId="208690672" sldId="283"/>
            <ac:picMk id="11" creationId="{02273841-D4F7-C515-9D4D-652983EADE31}"/>
          </ac:picMkLst>
        </pc:picChg>
      </pc:sldChg>
      <pc:sldChg chg="addSp delSp modSp new mod">
        <pc:chgData name="afiyakhalid16@outlook.com" userId="b7286342c197420a" providerId="LiveId" clId="{E4B49543-301B-4103-A935-B9D2BBA68613}" dt="2023-10-05T12:48:55.090" v="599" actId="20577"/>
        <pc:sldMkLst>
          <pc:docMk/>
          <pc:sldMk cId="2509464615" sldId="284"/>
        </pc:sldMkLst>
        <pc:spChg chg="mod">
          <ac:chgData name="afiyakhalid16@outlook.com" userId="b7286342c197420a" providerId="LiveId" clId="{E4B49543-301B-4103-A935-B9D2BBA68613}" dt="2023-10-05T12:43:26.472" v="571" actId="1076"/>
          <ac:spMkLst>
            <pc:docMk/>
            <pc:sldMk cId="2509464615" sldId="284"/>
            <ac:spMk id="2" creationId="{AD04ED98-A7E5-1CB5-DC27-A4CD0A531D09}"/>
          </ac:spMkLst>
        </pc:spChg>
        <pc:spChg chg="add del">
          <ac:chgData name="afiyakhalid16@outlook.com" userId="b7286342c197420a" providerId="LiveId" clId="{E4B49543-301B-4103-A935-B9D2BBA68613}" dt="2023-10-05T12:45:49.200" v="582" actId="931"/>
          <ac:spMkLst>
            <pc:docMk/>
            <pc:sldMk cId="2509464615" sldId="284"/>
            <ac:spMk id="3" creationId="{B5113B0A-6805-1A16-59B3-86DEB1D20E93}"/>
          </ac:spMkLst>
        </pc:spChg>
        <pc:spChg chg="mod">
          <ac:chgData name="afiyakhalid16@outlook.com" userId="b7286342c197420a" providerId="LiveId" clId="{E4B49543-301B-4103-A935-B9D2BBA68613}" dt="2023-10-05T12:48:55.090" v="599" actId="20577"/>
          <ac:spMkLst>
            <pc:docMk/>
            <pc:sldMk cId="2509464615" sldId="284"/>
            <ac:spMk id="4" creationId="{EC2E5A13-329F-9540-F735-22711021E4BE}"/>
          </ac:spMkLst>
        </pc:spChg>
        <pc:spChg chg="add del mod">
          <ac:chgData name="afiyakhalid16@outlook.com" userId="b7286342c197420a" providerId="LiveId" clId="{E4B49543-301B-4103-A935-B9D2BBA68613}" dt="2023-10-05T12:44:17.947" v="579" actId="931"/>
          <ac:spMkLst>
            <pc:docMk/>
            <pc:sldMk cId="2509464615" sldId="284"/>
            <ac:spMk id="7" creationId="{3E888B35-9E5A-1326-6182-3175915B596F}"/>
          </ac:spMkLst>
        </pc:spChg>
        <pc:spChg chg="add del mod">
          <ac:chgData name="afiyakhalid16@outlook.com" userId="b7286342c197420a" providerId="LiveId" clId="{E4B49543-301B-4103-A935-B9D2BBA68613}" dt="2023-10-05T12:45:08.650" v="581" actId="931"/>
          <ac:spMkLst>
            <pc:docMk/>
            <pc:sldMk cId="2509464615" sldId="284"/>
            <ac:spMk id="10" creationId="{4AC86743-A5A8-2997-C685-D0DF374477DD}"/>
          </ac:spMkLst>
        </pc:spChg>
        <pc:spChg chg="add del">
          <ac:chgData name="afiyakhalid16@outlook.com" userId="b7286342c197420a" providerId="LiveId" clId="{E4B49543-301B-4103-A935-B9D2BBA68613}" dt="2023-10-05T12:46:33.520" v="584"/>
          <ac:spMkLst>
            <pc:docMk/>
            <pc:sldMk cId="2509464615" sldId="284"/>
            <ac:spMk id="13" creationId="{26A1FF86-4CDC-142C-E16A-4DE0DBEA68F6}"/>
          </ac:spMkLst>
        </pc:spChg>
        <pc:spChg chg="add del">
          <ac:chgData name="afiyakhalid16@outlook.com" userId="b7286342c197420a" providerId="LiveId" clId="{E4B49543-301B-4103-A935-B9D2BBA68613}" dt="2023-10-05T12:46:33.520" v="584"/>
          <ac:spMkLst>
            <pc:docMk/>
            <pc:sldMk cId="2509464615" sldId="284"/>
            <ac:spMk id="14" creationId="{E4B1BC5D-1FF0-6783-857B-AD018467E741}"/>
          </ac:spMkLst>
        </pc:spChg>
        <pc:spChg chg="add del">
          <ac:chgData name="afiyakhalid16@outlook.com" userId="b7286342c197420a" providerId="LiveId" clId="{E4B49543-301B-4103-A935-B9D2BBA68613}" dt="2023-10-05T12:46:33.520" v="584"/>
          <ac:spMkLst>
            <pc:docMk/>
            <pc:sldMk cId="2509464615" sldId="284"/>
            <ac:spMk id="15" creationId="{42F34AAD-C289-59A2-21B3-A6175C77CCDC}"/>
          </ac:spMkLst>
        </pc:spChg>
        <pc:picChg chg="add del mod">
          <ac:chgData name="afiyakhalid16@outlook.com" userId="b7286342c197420a" providerId="LiveId" clId="{E4B49543-301B-4103-A935-B9D2BBA68613}" dt="2023-10-05T12:44:17.947" v="579" actId="931"/>
          <ac:picMkLst>
            <pc:docMk/>
            <pc:sldMk cId="2509464615" sldId="284"/>
            <ac:picMk id="6" creationId="{F2B560D5-2854-5400-B80F-439858EAC1D8}"/>
          </ac:picMkLst>
        </pc:picChg>
        <pc:picChg chg="add del mod">
          <ac:chgData name="afiyakhalid16@outlook.com" userId="b7286342c197420a" providerId="LiveId" clId="{E4B49543-301B-4103-A935-B9D2BBA68613}" dt="2023-10-05T12:45:08.650" v="581" actId="931"/>
          <ac:picMkLst>
            <pc:docMk/>
            <pc:sldMk cId="2509464615" sldId="284"/>
            <ac:picMk id="9" creationId="{E13F99DD-29D3-7942-09EA-2901B78627F9}"/>
          </ac:picMkLst>
        </pc:picChg>
        <pc:picChg chg="add mod">
          <ac:chgData name="afiyakhalid16@outlook.com" userId="b7286342c197420a" providerId="LiveId" clId="{E4B49543-301B-4103-A935-B9D2BBA68613}" dt="2023-10-05T12:45:49.200" v="582" actId="931"/>
          <ac:picMkLst>
            <pc:docMk/>
            <pc:sldMk cId="2509464615" sldId="284"/>
            <ac:picMk id="12" creationId="{BBC9544C-809A-F235-1506-1F4BFE5CDBF8}"/>
          </ac:picMkLst>
        </pc:picChg>
      </pc:sldChg>
      <pc:sldChg chg="modSp new mod ord">
        <pc:chgData name="afiyakhalid16@outlook.com" userId="b7286342c197420a" providerId="LiveId" clId="{E4B49543-301B-4103-A935-B9D2BBA68613}" dt="2023-10-05T13:19:21.024" v="822" actId="1076"/>
        <pc:sldMkLst>
          <pc:docMk/>
          <pc:sldMk cId="2499002115" sldId="285"/>
        </pc:sldMkLst>
        <pc:spChg chg="mod">
          <ac:chgData name="afiyakhalid16@outlook.com" userId="b7286342c197420a" providerId="LiveId" clId="{E4B49543-301B-4103-A935-B9D2BBA68613}" dt="2023-10-05T12:49:31.843" v="603" actId="1076"/>
          <ac:spMkLst>
            <pc:docMk/>
            <pc:sldMk cId="2499002115" sldId="285"/>
            <ac:spMk id="2" creationId="{048651F9-A012-11FF-5C0F-5F79878B4F3B}"/>
          </ac:spMkLst>
        </pc:spChg>
        <pc:spChg chg="mod">
          <ac:chgData name="afiyakhalid16@outlook.com" userId="b7286342c197420a" providerId="LiveId" clId="{E4B49543-301B-4103-A935-B9D2BBA68613}" dt="2023-10-05T13:19:21.024" v="822" actId="1076"/>
          <ac:spMkLst>
            <pc:docMk/>
            <pc:sldMk cId="2499002115" sldId="285"/>
            <ac:spMk id="3" creationId="{31CA9DD6-6BE2-F736-D904-C9B144270360}"/>
          </ac:spMkLst>
        </pc:spChg>
        <pc:spChg chg="mod">
          <ac:chgData name="afiyakhalid16@outlook.com" userId="b7286342c197420a" providerId="LiveId" clId="{E4B49543-301B-4103-A935-B9D2BBA68613}" dt="2023-10-05T12:53:38" v="759" actId="27636"/>
          <ac:spMkLst>
            <pc:docMk/>
            <pc:sldMk cId="2499002115" sldId="285"/>
            <ac:spMk id="4" creationId="{78BA725F-FFDF-FBC2-EF23-7079D68DECC9}"/>
          </ac:spMkLst>
        </pc:spChg>
      </pc:sldChg>
      <pc:sldChg chg="new del">
        <pc:chgData name="afiyakhalid16@outlook.com" userId="b7286342c197420a" providerId="LiveId" clId="{E4B49543-301B-4103-A935-B9D2BBA68613}" dt="2023-10-05T12:49:16.250" v="601" actId="680"/>
        <pc:sldMkLst>
          <pc:docMk/>
          <pc:sldMk cId="3698314973" sldId="285"/>
        </pc:sldMkLst>
      </pc:sldChg>
      <pc:sldChg chg="modSp new del mod">
        <pc:chgData name="afiyakhalid16@outlook.com" userId="b7286342c197420a" providerId="LiveId" clId="{E4B49543-301B-4103-A935-B9D2BBA68613}" dt="2023-10-05T12:56:50.135" v="792" actId="680"/>
        <pc:sldMkLst>
          <pc:docMk/>
          <pc:sldMk cId="1754425211" sldId="286"/>
        </pc:sldMkLst>
        <pc:spChg chg="mod">
          <ac:chgData name="afiyakhalid16@outlook.com" userId="b7286342c197420a" providerId="LiveId" clId="{E4B49543-301B-4103-A935-B9D2BBA68613}" dt="2023-10-05T12:56:49.275" v="791" actId="20577"/>
          <ac:spMkLst>
            <pc:docMk/>
            <pc:sldMk cId="1754425211" sldId="286"/>
            <ac:spMk id="2" creationId="{E2874F85-E88A-7676-00C9-6365EE074635}"/>
          </ac:spMkLst>
        </pc:spChg>
        <pc:spChg chg="mod">
          <ac:chgData name="afiyakhalid16@outlook.com" userId="b7286342c197420a" providerId="LiveId" clId="{E4B49543-301B-4103-A935-B9D2BBA68613}" dt="2023-10-05T12:56:44.666" v="785"/>
          <ac:spMkLst>
            <pc:docMk/>
            <pc:sldMk cId="1754425211" sldId="286"/>
            <ac:spMk id="4" creationId="{52130B51-12D5-3CDE-16A7-E8BAF2A77B94}"/>
          </ac:spMkLst>
        </pc:spChg>
      </pc:sldChg>
      <pc:sldChg chg="addSp delSp modSp new mod">
        <pc:chgData name="afiyakhalid16@outlook.com" userId="b7286342c197420a" providerId="LiveId" clId="{E4B49543-301B-4103-A935-B9D2BBA68613}" dt="2023-10-05T13:13:38.138" v="816" actId="931"/>
        <pc:sldMkLst>
          <pc:docMk/>
          <pc:sldMk cId="3958213555" sldId="286"/>
        </pc:sldMkLst>
        <pc:spChg chg="mod">
          <ac:chgData name="afiyakhalid16@outlook.com" userId="b7286342c197420a" providerId="LiveId" clId="{E4B49543-301B-4103-A935-B9D2BBA68613}" dt="2023-10-05T13:11:14.443" v="809" actId="20577"/>
          <ac:spMkLst>
            <pc:docMk/>
            <pc:sldMk cId="3958213555" sldId="286"/>
            <ac:spMk id="2" creationId="{2130295C-6CB1-6536-C603-FA8A42339B4F}"/>
          </ac:spMkLst>
        </pc:spChg>
        <pc:spChg chg="add del">
          <ac:chgData name="afiyakhalid16@outlook.com" userId="b7286342c197420a" providerId="LiveId" clId="{E4B49543-301B-4103-A935-B9D2BBA68613}" dt="2023-10-05T13:13:38.138" v="816" actId="931"/>
          <ac:spMkLst>
            <pc:docMk/>
            <pc:sldMk cId="3958213555" sldId="286"/>
            <ac:spMk id="3" creationId="{055D88E7-1205-01E0-65F7-BB2D1B8FDACC}"/>
          </ac:spMkLst>
        </pc:spChg>
        <pc:spChg chg="mod">
          <ac:chgData name="afiyakhalid16@outlook.com" userId="b7286342c197420a" providerId="LiveId" clId="{E4B49543-301B-4103-A935-B9D2BBA68613}" dt="2023-10-05T13:11:43.790" v="811" actId="207"/>
          <ac:spMkLst>
            <pc:docMk/>
            <pc:sldMk cId="3958213555" sldId="286"/>
            <ac:spMk id="4" creationId="{AECC7090-7A32-71A7-26BE-C2A82F404F2C}"/>
          </ac:spMkLst>
        </pc:spChg>
        <pc:spChg chg="add del mod">
          <ac:chgData name="afiyakhalid16@outlook.com" userId="b7286342c197420a" providerId="LiveId" clId="{E4B49543-301B-4103-A935-B9D2BBA68613}" dt="2023-10-05T13:12:22.798" v="813" actId="931"/>
          <ac:spMkLst>
            <pc:docMk/>
            <pc:sldMk cId="3958213555" sldId="286"/>
            <ac:spMk id="7" creationId="{2AD04B21-0C4C-932B-1E30-B89BFE924CDB}"/>
          </ac:spMkLst>
        </pc:spChg>
        <pc:spChg chg="add del mod">
          <ac:chgData name="afiyakhalid16@outlook.com" userId="b7286342c197420a" providerId="LiveId" clId="{E4B49543-301B-4103-A935-B9D2BBA68613}" dt="2023-10-05T13:13:03.606" v="815" actId="931"/>
          <ac:spMkLst>
            <pc:docMk/>
            <pc:sldMk cId="3958213555" sldId="286"/>
            <ac:spMk id="10" creationId="{CBA3F10C-13DB-B303-3A9E-D2E45399522F}"/>
          </ac:spMkLst>
        </pc:spChg>
        <pc:picChg chg="add del mod">
          <ac:chgData name="afiyakhalid16@outlook.com" userId="b7286342c197420a" providerId="LiveId" clId="{E4B49543-301B-4103-A935-B9D2BBA68613}" dt="2023-10-05T13:12:22.798" v="813" actId="931"/>
          <ac:picMkLst>
            <pc:docMk/>
            <pc:sldMk cId="3958213555" sldId="286"/>
            <ac:picMk id="6" creationId="{3C771CF7-512A-3DF0-2E36-57B8A78F0A4D}"/>
          </ac:picMkLst>
        </pc:picChg>
        <pc:picChg chg="add del mod">
          <ac:chgData name="afiyakhalid16@outlook.com" userId="b7286342c197420a" providerId="LiveId" clId="{E4B49543-301B-4103-A935-B9D2BBA68613}" dt="2023-10-05T13:13:03.606" v="815" actId="931"/>
          <ac:picMkLst>
            <pc:docMk/>
            <pc:sldMk cId="3958213555" sldId="286"/>
            <ac:picMk id="9" creationId="{90E28159-8257-5034-3EE2-6C6B8D90FED1}"/>
          </ac:picMkLst>
        </pc:picChg>
        <pc:picChg chg="add mod">
          <ac:chgData name="afiyakhalid16@outlook.com" userId="b7286342c197420a" providerId="LiveId" clId="{E4B49543-301B-4103-A935-B9D2BBA68613}" dt="2023-10-05T13:13:38.138" v="816" actId="931"/>
          <ac:picMkLst>
            <pc:docMk/>
            <pc:sldMk cId="3958213555" sldId="286"/>
            <ac:picMk id="12" creationId="{92FDA153-4316-9AD2-7933-1085474CA470}"/>
          </ac:picMkLst>
        </pc:picChg>
      </pc:sldChg>
    </pc:docChg>
  </pc:docChgLst>
  <pc:docChgLst>
    <pc:chgData name="afiya khalid" userId="01ee30b744cccf42" providerId="Windows Live" clId="Web-{D0877A97-445E-4095-961A-B2B0C8842776}"/>
    <pc:docChg chg="modSld">
      <pc:chgData name="afiya khalid" userId="01ee30b744cccf42" providerId="Windows Live" clId="Web-{D0877A97-445E-4095-961A-B2B0C8842776}" dt="2023-10-05T13:17:58.300" v="5" actId="1076"/>
      <pc:docMkLst>
        <pc:docMk/>
      </pc:docMkLst>
      <pc:sldChg chg="modSp">
        <pc:chgData name="afiya khalid" userId="01ee30b744cccf42" providerId="Windows Live" clId="Web-{D0877A97-445E-4095-961A-B2B0C8842776}" dt="2023-10-05T13:17:58.300" v="5" actId="1076"/>
        <pc:sldMkLst>
          <pc:docMk/>
          <pc:sldMk cId="4167884232" sldId="278"/>
        </pc:sldMkLst>
        <pc:spChg chg="mod">
          <ac:chgData name="afiya khalid" userId="01ee30b744cccf42" providerId="Windows Live" clId="Web-{D0877A97-445E-4095-961A-B2B0C8842776}" dt="2023-10-05T13:17:58.300" v="5" actId="1076"/>
          <ac:spMkLst>
            <pc:docMk/>
            <pc:sldMk cId="4167884232" sldId="278"/>
            <ac:spMk id="3" creationId="{DB93FB3F-A8D4-46D3-A1C6-C79C645637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10/5/2023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10/5/2023</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www.freestock.com/free-photos/young-depressed-businessman-sitting-smoking-head-373641406" TargetMode="External"/><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question-mark-why-problem-solution-2123967/" TargetMode="External"/><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goodfreephotos.com/other-photos/fitting-the-last-puzzle-piece.jpg.php" TargetMode="External"/><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piqsels.com/en/public-domain-photo-zwfoh/download" TargetMode="External"/><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aiimpacts.org/the-unexpected-difficulty-of-comparing-alphastar-to-humans/" TargetMode="External"/><Relationship Id="rId2" Type="http://schemas.openxmlformats.org/officeDocument/2006/relationships/image" Target="../media/image1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2800"/>
              <a:t>ARTIFICIAL INTELLIGENCE PSYCHOTHERAPIST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flipH="1" flipV="1">
            <a:off x="13612221" y="4322214"/>
            <a:ext cx="64243" cy="56298"/>
          </a:xfrm>
        </p:spPr>
        <p:txBody>
          <a:bodyPr>
            <a:normAutofit fontScale="25000" lnSpcReduction="20000"/>
          </a:bodyPr>
          <a:lstStyle/>
          <a:p>
            <a:pPr algn="l"/>
            <a:endParaRPr lang="en-US" sz="230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a:t>INCLUDED IN OUR TEAM ARE: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a:t>AFIYA</a:t>
            </a:r>
          </a:p>
          <a:p>
            <a:pPr marL="36900" lvl="0" indent="0">
              <a:buNone/>
            </a:pPr>
            <a:r>
              <a:rPr lang="en-US" sz="2400"/>
              <a:t>AGAMYA</a:t>
            </a:r>
          </a:p>
          <a:p>
            <a:pPr marL="36900" lvl="0" indent="0">
              <a:buNone/>
            </a:pPr>
            <a:r>
              <a:rPr lang="en-US" sz="2400"/>
              <a:t>NEHA</a:t>
            </a:r>
          </a:p>
          <a:p>
            <a:pPr marL="36900" lvl="0" indent="0">
              <a:buNone/>
            </a:pPr>
            <a:r>
              <a:rPr lang="en-US" sz="2400"/>
              <a:t>NAMITHA</a:t>
            </a:r>
          </a:p>
          <a:p>
            <a:pPr marL="36900" lvl="0" indent="0">
              <a:buNone/>
            </a:pPr>
            <a:r>
              <a:rPr lang="en-US" sz="2400"/>
              <a:t>MAYITRI</a:t>
            </a:r>
          </a:p>
          <a:p>
            <a:endParaRPr lang="en-US" sz="240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1687-8E74-8C34-C1FA-B93945714E03}"/>
              </a:ext>
            </a:extLst>
          </p:cNvPr>
          <p:cNvSpPr>
            <a:spLocks noGrp="1"/>
          </p:cNvSpPr>
          <p:nvPr>
            <p:ph type="title"/>
          </p:nvPr>
        </p:nvSpPr>
        <p:spPr>
          <a:xfrm>
            <a:off x="680529" y="138550"/>
            <a:ext cx="5707899" cy="1675559"/>
          </a:xfrm>
        </p:spPr>
        <p:txBody>
          <a:bodyPr/>
          <a:lstStyle/>
          <a:p>
            <a:r>
              <a:rPr lang="en-US" sz="1800">
                <a:solidFill>
                  <a:srgbClr val="262626"/>
                </a:solidFill>
                <a:effectLst/>
                <a:latin typeface="Century Gothic" panose="020B0502020202020204" pitchFamily="34" charset="0"/>
                <a:ea typeface="Meiryo" panose="020B0604030504040204" pitchFamily="34" charset="-128"/>
                <a:cs typeface="Times New Roman" panose="02020603050405020304" pitchFamily="18" charset="0"/>
              </a:rPr>
              <a:t> </a:t>
            </a:r>
            <a:r>
              <a:rPr lang="en-US" sz="440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EMPATHY:</a:t>
            </a:r>
            <a:br>
              <a:rPr lang="en-IN" sz="440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br>
            <a:r>
              <a:rPr lang="en-US" sz="1800">
                <a:solidFill>
                  <a:srgbClr val="262626"/>
                </a:solidFill>
                <a:effectLst/>
                <a:latin typeface="Cambria" panose="02040503050406030204" pitchFamily="18" charset="0"/>
                <a:ea typeface="Meiryo" panose="020B0604030504040204" pitchFamily="34" charset="-128"/>
                <a:cs typeface="Times New Roman" panose="02020603050405020304" pitchFamily="18" charset="0"/>
              </a:rPr>
              <a:t> </a:t>
            </a:r>
            <a:endParaRPr lang="en-IN"/>
          </a:p>
        </p:txBody>
      </p:sp>
      <p:pic>
        <p:nvPicPr>
          <p:cNvPr id="9" name="Picture Placeholder 8">
            <a:extLst>
              <a:ext uri="{FF2B5EF4-FFF2-40B4-BE49-F238E27FC236}">
                <a16:creationId xmlns:a16="http://schemas.microsoft.com/office/drawing/2014/main" id="{EA4E1F7D-92D6-7135-59F0-7946A1458E4A}"/>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7400" r="27400"/>
          <a:stretch>
            <a:fillRect/>
          </a:stretch>
        </p:blipFill>
        <p:spPr/>
      </p:pic>
      <p:sp>
        <p:nvSpPr>
          <p:cNvPr id="4" name="Text Placeholder 3">
            <a:extLst>
              <a:ext uri="{FF2B5EF4-FFF2-40B4-BE49-F238E27FC236}">
                <a16:creationId xmlns:a16="http://schemas.microsoft.com/office/drawing/2014/main" id="{DBD6F38C-6707-2A01-35A2-287954CD4C87}"/>
              </a:ext>
            </a:extLst>
          </p:cNvPr>
          <p:cNvSpPr>
            <a:spLocks noGrp="1"/>
          </p:cNvSpPr>
          <p:nvPr>
            <p:ph type="body" sz="half" idx="2"/>
          </p:nvPr>
        </p:nvSpPr>
        <p:spPr>
          <a:xfrm>
            <a:off x="1240431" y="1908197"/>
            <a:ext cx="4588094" cy="3135695"/>
          </a:xfrm>
        </p:spPr>
        <p:txBody>
          <a:bodyPr>
            <a:noAutofit/>
          </a:bodyPr>
          <a:lstStyle/>
          <a:p>
            <a:r>
              <a:rPr lang="en-US" sz="105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 WHY DO PEOPLE SEEK PSYCHOTHERAPY?</a:t>
            </a:r>
            <a:endParaRPr lang="en-IN" sz="105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r>
              <a:rPr lang="en-US" sz="105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 </a:t>
            </a:r>
            <a:endParaRPr lang="en-IN" sz="105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a:lnSpc>
                <a:spcPct val="125000"/>
              </a:lnSpc>
              <a:spcAft>
                <a:spcPts val="800"/>
              </a:spcAft>
              <a:buFont typeface="+mj-lt"/>
              <a:buAutoNum type="arabicPeriod"/>
            </a:pPr>
            <a:r>
              <a:rPr lang="en-IN" sz="1050" b="1">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rPr>
              <a:t>You’re experiencing feelings of extreme sadness and helplessness</a:t>
            </a:r>
            <a:endParaRPr lang="en-IN" sz="105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marL="342900" lvl="0" indent="-342900">
              <a:spcBef>
                <a:spcPts val="800"/>
              </a:spcBef>
              <a:buFont typeface="+mj-lt"/>
              <a:buAutoNum type="arabicPeriod"/>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You’ve Run Out of Advice from Friends and Family</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marL="228600">
              <a:spcBef>
                <a:spcPts val="800"/>
              </a:spcBef>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  3.You’re Using Alcohol, Drugs or Other Unhealthy coping </a:t>
            </a:r>
            <a:r>
              <a:rPr lang="en-US" sz="1050" b="1">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rPr>
              <a:t> </a:t>
            </a: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mechanism.</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algn="ctr">
              <a:spcBef>
                <a:spcPts val="800"/>
              </a:spcBef>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4. You or a Loved One Are Living with a Chronic Health condition.</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a:spcBef>
                <a:spcPts val="800"/>
              </a:spcBef>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      5. You’re Undergoing a Big Change.</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a:spcBef>
                <a:spcPts val="800"/>
              </a:spcBef>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      6. You’ve Recently Lost a Loved One or Close Friend</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a:spcBef>
                <a:spcPts val="800"/>
              </a:spcBef>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    7. You Feel Like You’ve Lost Control</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a:spcBef>
                <a:spcPts val="800"/>
              </a:spcBef>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     8. You’re Having Family Issues</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a:spcBef>
                <a:spcPts val="800"/>
              </a:spcBef>
            </a:pPr>
            <a:r>
              <a:rPr lang="en-US" sz="1050" b="1">
                <a:solidFill>
                  <a:schemeClr val="tx1"/>
                </a:solidFill>
                <a:effectLst/>
                <a:latin typeface="Open Sans" panose="020B0606030504020204" pitchFamily="34" charset="0"/>
                <a:ea typeface="Meiryo" panose="020B0604030504040204" pitchFamily="34" charset="-128"/>
                <a:cs typeface="Times New Roman" panose="02020603050405020304" pitchFamily="18" charset="0"/>
              </a:rPr>
              <a:t>     9.You Suspect You Have a Serious Mental Health Condition</a:t>
            </a:r>
            <a:endParaRPr lang="en-IN" sz="1050" b="1">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pPr>
              <a:spcBef>
                <a:spcPts val="800"/>
              </a:spcBef>
            </a:pPr>
            <a:r>
              <a:rPr lang="en-US" sz="1050" b="1">
                <a:solidFill>
                  <a:schemeClr val="tx1"/>
                </a:solidFill>
                <a:effectLst/>
                <a:latin typeface="Open Sans" panose="020B0606030504020204" pitchFamily="34" charset="0"/>
                <a:ea typeface="Times New Roman" panose="02020603050405020304" pitchFamily="18" charset="0"/>
                <a:cs typeface="Times New Roman" panose="02020603050405020304" pitchFamily="18" charset="0"/>
              </a:rPr>
              <a:t> </a:t>
            </a:r>
            <a:endParaRPr lang="en-IN" sz="1050">
              <a:solidFill>
                <a:schemeClr val="tx1"/>
              </a:solidFill>
            </a:endParaRPr>
          </a:p>
        </p:txBody>
      </p:sp>
    </p:spTree>
    <p:extLst>
      <p:ext uri="{BB962C8B-B14F-4D97-AF65-F5344CB8AC3E}">
        <p14:creationId xmlns:p14="http://schemas.microsoft.com/office/powerpoint/2010/main" val="288483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01F0-7C10-FD73-0032-5EED0C5B3E36}"/>
              </a:ext>
            </a:extLst>
          </p:cNvPr>
          <p:cNvSpPr>
            <a:spLocks noGrp="1"/>
          </p:cNvSpPr>
          <p:nvPr>
            <p:ph type="title"/>
          </p:nvPr>
        </p:nvSpPr>
        <p:spPr>
          <a:xfrm>
            <a:off x="1004292" y="-989046"/>
            <a:ext cx="5613988" cy="2215325"/>
          </a:xfrm>
        </p:spPr>
        <p:txBody>
          <a:bodyPr/>
          <a:lstStyle/>
          <a:p>
            <a:r>
              <a:rPr lang="en-US" sz="3600" b="1">
                <a:solidFill>
                  <a:schemeClr val="tx1"/>
                </a:solidFill>
                <a:effectLst/>
                <a:latin typeface="Cambria" panose="02040503050406030204" pitchFamily="18" charset="0"/>
                <a:ea typeface="Meiryo" panose="020B0604030504040204" pitchFamily="34" charset="-128"/>
                <a:cs typeface="Times New Roman" panose="02020603050405020304" pitchFamily="18" charset="0"/>
              </a:rPr>
              <a:t>Defining the problem:</a:t>
            </a:r>
            <a:br>
              <a:rPr lang="en-IN" sz="360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br>
            <a:endParaRPr lang="en-IN" sz="3600">
              <a:solidFill>
                <a:schemeClr val="tx1"/>
              </a:solidFill>
            </a:endParaRPr>
          </a:p>
        </p:txBody>
      </p:sp>
      <p:pic>
        <p:nvPicPr>
          <p:cNvPr id="16" name="Picture Placeholder 15">
            <a:extLst>
              <a:ext uri="{FF2B5EF4-FFF2-40B4-BE49-F238E27FC236}">
                <a16:creationId xmlns:a16="http://schemas.microsoft.com/office/drawing/2014/main" id="{09D2CE1D-0796-345E-5E79-F378C9DD0653}"/>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9820" r="29820"/>
          <a:stretch>
            <a:fillRect/>
          </a:stretch>
        </p:blipFill>
        <p:spPr/>
      </p:pic>
      <p:sp>
        <p:nvSpPr>
          <p:cNvPr id="4" name="Text Placeholder 3">
            <a:extLst>
              <a:ext uri="{FF2B5EF4-FFF2-40B4-BE49-F238E27FC236}">
                <a16:creationId xmlns:a16="http://schemas.microsoft.com/office/drawing/2014/main" id="{738D1DCE-0D35-5B31-EC5A-5CCDB30D5FA5}"/>
              </a:ext>
            </a:extLst>
          </p:cNvPr>
          <p:cNvSpPr>
            <a:spLocks noGrp="1"/>
          </p:cNvSpPr>
          <p:nvPr>
            <p:ph type="body" sz="half" idx="2"/>
          </p:nvPr>
        </p:nvSpPr>
        <p:spPr>
          <a:xfrm>
            <a:off x="429207" y="887459"/>
            <a:ext cx="6447453" cy="5718613"/>
          </a:xfrm>
        </p:spPr>
        <p:txBody>
          <a:bodyPr/>
          <a:lstStyle/>
          <a:p>
            <a:r>
              <a:rPr lang="en-US" sz="1800" b="1">
                <a:solidFill>
                  <a:schemeClr val="tx1"/>
                </a:solidFill>
                <a:effectLst/>
                <a:latin typeface="Cambria" panose="02040503050406030204" pitchFamily="18" charset="0"/>
                <a:ea typeface="Meiryo" panose="020B0604030504040204" pitchFamily="34" charset="-128"/>
                <a:cs typeface="Times New Roman" panose="02020603050405020304" pitchFamily="18" charset="0"/>
              </a:rPr>
              <a:t>Why are people hesitant towards taking therapy?</a:t>
            </a:r>
          </a:p>
          <a:p>
            <a:pPr>
              <a:lnSpc>
                <a:spcPct val="125000"/>
              </a:lnSpc>
              <a:spcAft>
                <a:spcPts val="800"/>
              </a:spcAft>
            </a:pPr>
            <a:r>
              <a:rPr lang="en-US" sz="1800" b="1">
                <a:solidFill>
                  <a:schemeClr val="tx1">
                    <a:lumMod val="95000"/>
                  </a:schemeClr>
                </a:solidFill>
                <a:effectLst/>
                <a:latin typeface="Cambria" panose="02040503050406030204" pitchFamily="18" charset="0"/>
                <a:ea typeface="Meiryo" panose="020B0604030504040204" pitchFamily="34" charset="-128"/>
                <a:cs typeface="Times New Roman" panose="02020603050405020304" pitchFamily="18" charset="0"/>
              </a:rPr>
              <a:t>1.JUDGEMENT:</a:t>
            </a:r>
            <a:endParaRPr lang="en-IN" sz="1800">
              <a:solidFill>
                <a:schemeClr val="tx1">
                  <a:lumMod val="95000"/>
                </a:schemeClr>
              </a:solidFill>
              <a:effectLst/>
              <a:latin typeface="Century Gothic" panose="020B0502020202020204" pitchFamily="34" charset="0"/>
              <a:ea typeface="Meiryo" panose="020B0604030504040204" pitchFamily="34" charset="-128"/>
              <a:cs typeface="Times New Roman" panose="02020603050405020304" pitchFamily="18" charset="0"/>
            </a:endParaRPr>
          </a:p>
          <a:p>
            <a:r>
              <a:rPr lang="en-US" sz="1800">
                <a:solidFill>
                  <a:schemeClr val="tx1">
                    <a:lumMod val="95000"/>
                  </a:schemeClr>
                </a:solidFill>
                <a:effectLst/>
                <a:latin typeface="gibson-regular"/>
                <a:ea typeface="Meiryo" panose="020B0604030504040204" pitchFamily="34" charset="-128"/>
                <a:cs typeface="Times New Roman" panose="02020603050405020304" pitchFamily="18" charset="0"/>
              </a:rPr>
              <a:t>“I think that in this day and age, our society is so focused on bigger, better, faster, stronger, that </a:t>
            </a:r>
            <a:r>
              <a:rPr lang="en-US" sz="1800" b="1">
                <a:solidFill>
                  <a:schemeClr val="tx1">
                    <a:lumMod val="95000"/>
                  </a:schemeClr>
                </a:solidFill>
                <a:effectLst/>
                <a:latin typeface="gibson-regular"/>
                <a:ea typeface="Meiryo" panose="020B0604030504040204" pitchFamily="34" charset="-128"/>
                <a:cs typeface="Times New Roman" panose="02020603050405020304" pitchFamily="18" charset="0"/>
              </a:rPr>
              <a:t>unfortunately, something like seeking help for mental health issues can be perceived as being weak,”</a:t>
            </a:r>
            <a:endParaRPr lang="en-IN" sz="1800">
              <a:solidFill>
                <a:schemeClr val="tx1">
                  <a:lumMod val="95000"/>
                </a:schemeClr>
              </a:solidFill>
              <a:effectLst/>
              <a:latin typeface="Century Gothic" panose="020B0502020202020204" pitchFamily="34" charset="0"/>
              <a:ea typeface="Meiryo" panose="020B0604030504040204" pitchFamily="34" charset="-128"/>
              <a:cs typeface="Times New Roman" panose="02020603050405020304" pitchFamily="18" charset="0"/>
            </a:endParaRPr>
          </a:p>
          <a:p>
            <a:pPr algn="l" fontAlgn="base">
              <a:spcBef>
                <a:spcPts val="800"/>
              </a:spcBef>
              <a:spcAft>
                <a:spcPts val="200"/>
              </a:spcAft>
            </a:pPr>
            <a:r>
              <a:rPr lang="en-US" b="1">
                <a:solidFill>
                  <a:schemeClr val="tx1"/>
                </a:solidFill>
                <a:effectLst/>
                <a:latin typeface="gibson-regular"/>
                <a:ea typeface="Meiryo" panose="020B0604030504040204" pitchFamily="34" charset="-128"/>
                <a:cs typeface="Times New Roman" panose="02020603050405020304" pitchFamily="18" charset="0"/>
              </a:rPr>
              <a:t> </a:t>
            </a:r>
            <a:r>
              <a:rPr lang="en-US" b="1">
                <a:solidFill>
                  <a:schemeClr val="tx1"/>
                </a:solidFill>
                <a:effectLst/>
                <a:latin typeface="Georgia" panose="02040502050405020303" pitchFamily="18" charset="0"/>
                <a:ea typeface="Meiryo" panose="020B0604030504040204" pitchFamily="34" charset="-128"/>
                <a:cs typeface="Times New Roman" panose="02020603050405020304" pitchFamily="18" charset="0"/>
              </a:rPr>
              <a:t>                                               2. DOUBT:</a:t>
            </a:r>
            <a:endParaRPr lang="en-IN" b="1">
              <a:solidFill>
                <a:schemeClr val="tx1"/>
              </a:solidFill>
              <a:effectLst/>
              <a:latin typeface="Georgia" panose="02040502050405020303" pitchFamily="18" charset="0"/>
              <a:ea typeface="Meiryo" panose="020B0604030504040204" pitchFamily="34" charset="-128"/>
              <a:cs typeface="Times New Roman" panose="02020603050405020304" pitchFamily="18" charset="0"/>
            </a:endParaRPr>
          </a:p>
          <a:p>
            <a:r>
              <a:rPr lang="en-US">
                <a:solidFill>
                  <a:schemeClr val="tx1"/>
                </a:solidFill>
                <a:effectLst/>
                <a:latin typeface="gibson-regular"/>
                <a:ea typeface="Meiryo" panose="020B0604030504040204" pitchFamily="34" charset="-128"/>
                <a:cs typeface="Times New Roman" panose="02020603050405020304" pitchFamily="18" charset="0"/>
              </a:rPr>
              <a:t>Another obstacle that prevents people from seeking mental health care is their doubt that it will work, often based on bad experiences they’ve heard about. “</a:t>
            </a:r>
            <a:r>
              <a:rPr lang="en-US" b="1">
                <a:solidFill>
                  <a:schemeClr val="tx1"/>
                </a:solidFill>
                <a:effectLst/>
                <a:latin typeface="gibson-regular"/>
                <a:ea typeface="Meiryo" panose="020B0604030504040204" pitchFamily="34" charset="-128"/>
                <a:cs typeface="Times New Roman" panose="02020603050405020304" pitchFamily="18" charset="0"/>
              </a:rPr>
              <a:t>Unfortunately, some people have had negative experiences with the mental health care system</a:t>
            </a:r>
          </a:p>
          <a:p>
            <a:pPr algn="l" fontAlgn="base">
              <a:spcBef>
                <a:spcPts val="800"/>
              </a:spcBef>
              <a:spcAft>
                <a:spcPts val="200"/>
              </a:spcAft>
            </a:pPr>
            <a:r>
              <a:rPr lang="en-US" sz="2000" b="1">
                <a:solidFill>
                  <a:schemeClr val="tx1"/>
                </a:solidFill>
                <a:effectLst/>
                <a:latin typeface="Georgia" panose="02040502050405020303" pitchFamily="18" charset="0"/>
                <a:ea typeface="Meiryo" panose="020B0604030504040204" pitchFamily="34" charset="-128"/>
                <a:cs typeface="Times New Roman" panose="02020603050405020304" pitchFamily="18" charset="0"/>
              </a:rPr>
              <a:t>                                      3. Pride</a:t>
            </a:r>
            <a:endParaRPr lang="en-IN" sz="2000" b="1">
              <a:solidFill>
                <a:schemeClr val="tx1"/>
              </a:solidFill>
              <a:effectLst/>
              <a:latin typeface="Georgia" panose="02040502050405020303" pitchFamily="18" charset="0"/>
              <a:ea typeface="Meiryo" panose="020B0604030504040204" pitchFamily="34" charset="-128"/>
              <a:cs typeface="Times New Roman" panose="02020603050405020304" pitchFamily="18" charset="0"/>
            </a:endParaRPr>
          </a:p>
          <a:p>
            <a:r>
              <a:rPr lang="en-US">
                <a:solidFill>
                  <a:schemeClr val="tx1"/>
                </a:solidFill>
                <a:effectLst/>
                <a:latin typeface="gibson-regular"/>
                <a:ea typeface="Meiryo" panose="020B0604030504040204" pitchFamily="34" charset="-128"/>
                <a:cs typeface="Times New Roman" panose="02020603050405020304" pitchFamily="18" charset="0"/>
              </a:rPr>
              <a:t>Sometimes pride poses an interesting challenge as well, in that people have a hard time admitting they need help and surrendering to the treatment process. “</a:t>
            </a:r>
            <a:r>
              <a:rPr lang="en-US" b="1">
                <a:solidFill>
                  <a:schemeClr val="tx1"/>
                </a:solidFill>
                <a:effectLst/>
                <a:latin typeface="gibson-regular"/>
                <a:ea typeface="Meiryo" panose="020B0604030504040204" pitchFamily="34" charset="-128"/>
                <a:cs typeface="Times New Roman" panose="02020603050405020304" pitchFamily="18" charset="0"/>
              </a:rPr>
              <a:t>Sometimes people think that they should be able to solve their problems without any input from a professional,”</a:t>
            </a:r>
          </a:p>
          <a:p>
            <a:endParaRPr lang="en-IN">
              <a:solidFill>
                <a:schemeClr val="tx1"/>
              </a:solidFill>
            </a:endParaRPr>
          </a:p>
        </p:txBody>
      </p:sp>
    </p:spTree>
    <p:extLst>
      <p:ext uri="{BB962C8B-B14F-4D97-AF65-F5344CB8AC3E}">
        <p14:creationId xmlns:p14="http://schemas.microsoft.com/office/powerpoint/2010/main" val="3250681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78EE-5D8B-79EF-C675-6CAB1A5F64CD}"/>
              </a:ext>
            </a:extLst>
          </p:cNvPr>
          <p:cNvSpPr>
            <a:spLocks noGrp="1"/>
          </p:cNvSpPr>
          <p:nvPr>
            <p:ph type="title"/>
          </p:nvPr>
        </p:nvSpPr>
        <p:spPr>
          <a:xfrm flipH="1">
            <a:off x="868076" y="122233"/>
            <a:ext cx="45719" cy="45719"/>
          </a:xfrm>
        </p:spPr>
        <p:txBody>
          <a:bodyPr/>
          <a:lstStyle/>
          <a:p>
            <a:endParaRPr lang="en-IN"/>
          </a:p>
        </p:txBody>
      </p:sp>
      <p:sp>
        <p:nvSpPr>
          <p:cNvPr id="3" name="Picture Placeholder 2">
            <a:extLst>
              <a:ext uri="{FF2B5EF4-FFF2-40B4-BE49-F238E27FC236}">
                <a16:creationId xmlns:a16="http://schemas.microsoft.com/office/drawing/2014/main" id="{034386FA-1258-C3C3-84A0-58316630023A}"/>
              </a:ext>
            </a:extLst>
          </p:cNvPr>
          <p:cNvSpPr>
            <a:spLocks noGrp="1"/>
          </p:cNvSpPr>
          <p:nvPr>
            <p:ph type="pic" idx="1"/>
          </p:nvPr>
        </p:nvSpPr>
        <p:spPr>
          <a:xfrm>
            <a:off x="14445929" y="5353011"/>
            <a:ext cx="45719" cy="45719"/>
          </a:xfrm>
        </p:spPr>
        <p:txBody>
          <a:bodyPr>
            <a:normAutofit fontScale="25000" lnSpcReduction="20000"/>
          </a:bodyPr>
          <a:lstStyle/>
          <a:p>
            <a:endParaRPr lang="en-IN"/>
          </a:p>
        </p:txBody>
      </p:sp>
      <p:sp>
        <p:nvSpPr>
          <p:cNvPr id="4" name="Text Placeholder 3">
            <a:extLst>
              <a:ext uri="{FF2B5EF4-FFF2-40B4-BE49-F238E27FC236}">
                <a16:creationId xmlns:a16="http://schemas.microsoft.com/office/drawing/2014/main" id="{48F7EE75-0AAD-6A98-A88D-D182BAE41710}"/>
              </a:ext>
            </a:extLst>
          </p:cNvPr>
          <p:cNvSpPr>
            <a:spLocks noGrp="1"/>
          </p:cNvSpPr>
          <p:nvPr>
            <p:ph type="body" sz="half" idx="2"/>
          </p:nvPr>
        </p:nvSpPr>
        <p:spPr>
          <a:xfrm>
            <a:off x="437605" y="374131"/>
            <a:ext cx="6056501" cy="6109738"/>
          </a:xfrm>
        </p:spPr>
        <p:txBody>
          <a:bodyPr/>
          <a:lstStyle/>
          <a:p>
            <a:pPr algn="l" fontAlgn="base">
              <a:spcBef>
                <a:spcPts val="800"/>
              </a:spcBef>
              <a:spcAft>
                <a:spcPts val="200"/>
              </a:spcAft>
            </a:pPr>
            <a:r>
              <a:rPr lang="en-US" sz="2000" b="1">
                <a:solidFill>
                  <a:schemeClr val="tx1"/>
                </a:solidFill>
                <a:effectLst/>
                <a:latin typeface="Georgia" panose="02040502050405020303" pitchFamily="18" charset="0"/>
                <a:ea typeface="Meiryo" panose="020B0604030504040204" pitchFamily="34" charset="-128"/>
                <a:cs typeface="Times New Roman" panose="02020603050405020304" pitchFamily="18" charset="0"/>
              </a:rPr>
              <a:t>                                   4. Fear</a:t>
            </a:r>
            <a:endParaRPr lang="en-IN" sz="2000" b="1">
              <a:solidFill>
                <a:schemeClr val="tx1"/>
              </a:solidFill>
              <a:effectLst/>
              <a:latin typeface="Georgia" panose="02040502050405020303" pitchFamily="18" charset="0"/>
              <a:ea typeface="Meiryo" panose="020B0604030504040204" pitchFamily="34" charset="-128"/>
              <a:cs typeface="Times New Roman" panose="02020603050405020304" pitchFamily="18" charset="0"/>
            </a:endParaRPr>
          </a:p>
          <a:p>
            <a:r>
              <a:rPr lang="en-US" sz="1800">
                <a:solidFill>
                  <a:schemeClr val="tx1"/>
                </a:solidFill>
                <a:effectLst/>
                <a:latin typeface="gibson-regular"/>
                <a:ea typeface="Meiryo" panose="020B0604030504040204" pitchFamily="34" charset="-128"/>
                <a:cs typeface="Times New Roman" panose="02020603050405020304" pitchFamily="18" charset="0"/>
              </a:rPr>
              <a:t>Another primary reason people avoid therapy is the fear they harbor: “Fear of change, fear of the unknown, fear that they may outgrow their friends, family and loved ones,”</a:t>
            </a:r>
          </a:p>
          <a:p>
            <a:pPr fontAlgn="base">
              <a:lnSpc>
                <a:spcPct val="125000"/>
              </a:lnSpc>
            </a:pPr>
            <a:r>
              <a:rPr lang="en-US" sz="1800" b="1">
                <a:solidFill>
                  <a:schemeClr val="tx1"/>
                </a:solidFill>
                <a:effectLst/>
                <a:latin typeface="Georgia" panose="02040502050405020303" pitchFamily="18" charset="0"/>
                <a:ea typeface="Meiryo" panose="020B0604030504040204" pitchFamily="34" charset="-128"/>
              </a:rPr>
              <a:t>5.Not giving it enough time. </a:t>
            </a:r>
            <a:endParaRPr lang="en-IN" sz="1800">
              <a:solidFill>
                <a:schemeClr val="tx1"/>
              </a:solidFill>
              <a:effectLst/>
              <a:latin typeface="Georgia" panose="02040502050405020303" pitchFamily="18" charset="0"/>
              <a:ea typeface="Meiryo" panose="020B0604030504040204" pitchFamily="34" charset="-128"/>
            </a:endParaRPr>
          </a:p>
          <a:p>
            <a:r>
              <a:rPr lang="en-US" sz="1800">
                <a:solidFill>
                  <a:schemeClr val="tx1"/>
                </a:solidFill>
                <a:effectLst/>
                <a:latin typeface="gibson-regular"/>
                <a:ea typeface="Meiryo" panose="020B0604030504040204" pitchFamily="34" charset="-128"/>
                <a:cs typeface="Times New Roman" panose="02020603050405020304" pitchFamily="18" charset="0"/>
              </a:rPr>
              <a:t>Finally, some people might give therapy a try but then stop before they can make any real progress. “Many people will meet with a therapist once or twice and then stop altogether, for a myriad of reasons,”</a:t>
            </a:r>
            <a:endParaRPr lang="en-IN" sz="1800">
              <a:solidFill>
                <a:schemeClr val="tx1"/>
              </a:solidFill>
            </a:endParaRPr>
          </a:p>
        </p:txBody>
      </p:sp>
    </p:spTree>
    <p:extLst>
      <p:ext uri="{BB962C8B-B14F-4D97-AF65-F5344CB8AC3E}">
        <p14:creationId xmlns:p14="http://schemas.microsoft.com/office/powerpoint/2010/main" val="182550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754F-B434-CF44-F806-61A9B6046088}"/>
              </a:ext>
            </a:extLst>
          </p:cNvPr>
          <p:cNvSpPr>
            <a:spLocks noGrp="1"/>
          </p:cNvSpPr>
          <p:nvPr>
            <p:ph type="title"/>
          </p:nvPr>
        </p:nvSpPr>
        <p:spPr>
          <a:xfrm>
            <a:off x="820489" y="-150699"/>
            <a:ext cx="5707899" cy="1675559"/>
          </a:xfrm>
        </p:spPr>
        <p:txBody>
          <a:bodyPr/>
          <a:lstStyle/>
          <a:p>
            <a:r>
              <a:rPr lang="en-US" sz="4000" b="1">
                <a:solidFill>
                  <a:schemeClr val="tx1"/>
                </a:solidFill>
                <a:effectLst/>
                <a:latin typeface="Arial Rounded MT Bold" panose="020F0704030504030204" pitchFamily="34" charset="0"/>
                <a:ea typeface="Meiryo" panose="020B0604030504040204" pitchFamily="34" charset="-128"/>
                <a:cs typeface="Times New Roman" panose="02020603050405020304" pitchFamily="18" charset="0"/>
              </a:rPr>
              <a:t>Ideate:</a:t>
            </a:r>
            <a:br>
              <a:rPr lang="en-IN" sz="400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br>
            <a:endParaRPr lang="en-IN" sz="4000">
              <a:solidFill>
                <a:schemeClr val="tx1"/>
              </a:solidFill>
            </a:endParaRPr>
          </a:p>
        </p:txBody>
      </p:sp>
      <p:pic>
        <p:nvPicPr>
          <p:cNvPr id="11" name="Picture Placeholder 10">
            <a:extLst>
              <a:ext uri="{FF2B5EF4-FFF2-40B4-BE49-F238E27FC236}">
                <a16:creationId xmlns:a16="http://schemas.microsoft.com/office/drawing/2014/main" id="{02273841-D4F7-C515-9D4D-652983EADE31}"/>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32412" r="32412"/>
          <a:stretch>
            <a:fillRect/>
          </a:stretch>
        </p:blipFill>
        <p:spPr/>
      </p:pic>
      <p:sp>
        <p:nvSpPr>
          <p:cNvPr id="4" name="Text Placeholder 3">
            <a:extLst>
              <a:ext uri="{FF2B5EF4-FFF2-40B4-BE49-F238E27FC236}">
                <a16:creationId xmlns:a16="http://schemas.microsoft.com/office/drawing/2014/main" id="{BD80D67B-2A0C-BB0A-5F7A-24655D0A76E7}"/>
              </a:ext>
            </a:extLst>
          </p:cNvPr>
          <p:cNvSpPr>
            <a:spLocks noGrp="1"/>
          </p:cNvSpPr>
          <p:nvPr>
            <p:ph type="body" sz="half" idx="2"/>
          </p:nvPr>
        </p:nvSpPr>
        <p:spPr>
          <a:xfrm>
            <a:off x="914400" y="1343608"/>
            <a:ext cx="5337109" cy="5103845"/>
          </a:xfrm>
        </p:spPr>
        <p:txBody>
          <a:bodyPr/>
          <a:lstStyle/>
          <a:p>
            <a:pPr>
              <a:lnSpc>
                <a:spcPct val="125000"/>
              </a:lnSpc>
              <a:spcAft>
                <a:spcPts val="800"/>
              </a:spcAft>
            </a:pPr>
            <a:r>
              <a:rPr lang="en-US" sz="1800" b="1">
                <a:solidFill>
                  <a:schemeClr val="tx1"/>
                </a:solidFill>
                <a:effectLst/>
                <a:latin typeface="Californian FB" panose="0207040306080B030204" pitchFamily="18" charset="0"/>
                <a:ea typeface="Meiryo" panose="020B0604030504040204" pitchFamily="34" charset="-128"/>
                <a:cs typeface="Times New Roman" panose="02020603050405020304" pitchFamily="18" charset="0"/>
              </a:rPr>
              <a:t>How do we solve the problem?</a:t>
            </a:r>
            <a:endParaRPr lang="en-IN" sz="180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endParaRPr>
          </a:p>
          <a:p>
            <a:r>
              <a:rPr lang="en-US" sz="1400" spc="-5">
                <a:solidFill>
                  <a:schemeClr val="tx1"/>
                </a:solidFill>
                <a:effectLst/>
                <a:latin typeface="Helvetica" panose="020B0604020202020204" pitchFamily="34" charset="0"/>
                <a:ea typeface="Meiryo" panose="020B0604030504040204" pitchFamily="34" charset="-128"/>
                <a:cs typeface="Times New Roman" panose="02020603050405020304" pitchFamily="18" charset="0"/>
              </a:rPr>
              <a:t>After conducting</a:t>
            </a:r>
            <a:r>
              <a:rPr lang="en-US" sz="1400" b="0" spc="-5">
                <a:solidFill>
                  <a:schemeClr val="tx1"/>
                </a:solidFill>
                <a:effectLst/>
                <a:latin typeface="Helvetica" panose="020B0604020202020204" pitchFamily="34" charset="0"/>
                <a:ea typeface="Meiryo" panose="020B0604030504040204" pitchFamily="34" charset="-128"/>
                <a:cs typeface="Times New Roman" panose="02020603050405020304" pitchFamily="18" charset="0"/>
              </a:rPr>
              <a:t> light research </a:t>
            </a:r>
            <a:r>
              <a:rPr lang="en-US" sz="1400" spc="-5">
                <a:solidFill>
                  <a:schemeClr val="tx1"/>
                </a:solidFill>
                <a:effectLst/>
                <a:latin typeface="Helvetica" panose="020B0604020202020204" pitchFamily="34" charset="0"/>
                <a:ea typeface="Meiryo" panose="020B0604030504040204" pitchFamily="34" charset="-128"/>
                <a:cs typeface="Times New Roman" panose="02020603050405020304" pitchFamily="18" charset="0"/>
              </a:rPr>
              <a:t>to clearly understand what cutting-edge technologies can offer and how we could use them to create a product or service with market potential, we focused on ideation to find a solution that would improve the lives of our users with artificial intelligence (AI)</a:t>
            </a:r>
          </a:p>
          <a:p>
            <a:endParaRPr lang="en-IN" sz="1400">
              <a:solidFill>
                <a:schemeClr val="tx1"/>
              </a:solidFill>
            </a:endParaRPr>
          </a:p>
        </p:txBody>
      </p:sp>
      <p:sp>
        <p:nvSpPr>
          <p:cNvPr id="5" name="Oval 4">
            <a:extLst>
              <a:ext uri="{FF2B5EF4-FFF2-40B4-BE49-F238E27FC236}">
                <a16:creationId xmlns:a16="http://schemas.microsoft.com/office/drawing/2014/main" id="{683EF855-4559-9164-BDA0-F89E48FC7B70}"/>
              </a:ext>
            </a:extLst>
          </p:cNvPr>
          <p:cNvSpPr/>
          <p:nvPr/>
        </p:nvSpPr>
        <p:spPr>
          <a:xfrm>
            <a:off x="820489" y="3235389"/>
            <a:ext cx="2323323" cy="132028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One of the main benefits of using AI based psychotherapy is its ability to analyze and collect data.</a:t>
            </a:r>
            <a:endParaRPr lang="en-IN" sz="1200"/>
          </a:p>
        </p:txBody>
      </p:sp>
      <p:sp>
        <p:nvSpPr>
          <p:cNvPr id="6" name="Oval 5">
            <a:extLst>
              <a:ext uri="{FF2B5EF4-FFF2-40B4-BE49-F238E27FC236}">
                <a16:creationId xmlns:a16="http://schemas.microsoft.com/office/drawing/2014/main" id="{06B3EC43-FFD3-EE77-50BD-0B3999B9E53D}"/>
              </a:ext>
            </a:extLst>
          </p:cNvPr>
          <p:cNvSpPr/>
          <p:nvPr/>
        </p:nvSpPr>
        <p:spPr>
          <a:xfrm>
            <a:off x="3788842" y="3809222"/>
            <a:ext cx="2519869" cy="1492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a:t>The high cost of traditional therapy is one of the major reasons as to why people are hesitant towards taking therapy but that can be fixed by providing AI based therapy.</a:t>
            </a:r>
            <a:endParaRPr lang="en-IN" sz="1200"/>
          </a:p>
        </p:txBody>
      </p:sp>
      <p:sp>
        <p:nvSpPr>
          <p:cNvPr id="7" name="Oval 6">
            <a:extLst>
              <a:ext uri="{FF2B5EF4-FFF2-40B4-BE49-F238E27FC236}">
                <a16:creationId xmlns:a16="http://schemas.microsoft.com/office/drawing/2014/main" id="{09A8F95E-1BC4-BE41-31F2-EDEA857EAE36}"/>
              </a:ext>
            </a:extLst>
          </p:cNvPr>
          <p:cNvSpPr/>
          <p:nvPr/>
        </p:nvSpPr>
        <p:spPr>
          <a:xfrm>
            <a:off x="914400" y="5127171"/>
            <a:ext cx="2702836" cy="149289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Empathetic chatbots could also be useful for peer support.</a:t>
            </a:r>
            <a:endParaRPr lang="en-IN"/>
          </a:p>
        </p:txBody>
      </p:sp>
    </p:spTree>
    <p:extLst>
      <p:ext uri="{BB962C8B-B14F-4D97-AF65-F5344CB8AC3E}">
        <p14:creationId xmlns:p14="http://schemas.microsoft.com/office/powerpoint/2010/main" val="20869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ED98-A7E5-1CB5-DC27-A4CD0A531D09}"/>
              </a:ext>
            </a:extLst>
          </p:cNvPr>
          <p:cNvSpPr>
            <a:spLocks noGrp="1"/>
          </p:cNvSpPr>
          <p:nvPr>
            <p:ph type="title"/>
          </p:nvPr>
        </p:nvSpPr>
        <p:spPr>
          <a:xfrm>
            <a:off x="601278" y="-837780"/>
            <a:ext cx="5707899" cy="1675559"/>
          </a:xfrm>
        </p:spPr>
        <p:txBody>
          <a:bodyPr/>
          <a:lstStyle/>
          <a:p>
            <a:r>
              <a:rPr lang="en-US" sz="4000" b="1">
                <a:solidFill>
                  <a:schemeClr val="tx1"/>
                </a:solidFill>
                <a:effectLst/>
                <a:latin typeface="Arial Black" panose="020B0A04020102020204" pitchFamily="34" charset="0"/>
                <a:ea typeface="Meiryo" panose="020B0604030504040204" pitchFamily="34" charset="-128"/>
                <a:cs typeface="Times New Roman" panose="02020603050405020304" pitchFamily="18" charset="0"/>
              </a:rPr>
              <a:t>Prototype: </a:t>
            </a:r>
            <a:endParaRPr lang="en-IN" sz="4000">
              <a:solidFill>
                <a:schemeClr val="tx1"/>
              </a:solidFill>
            </a:endParaRPr>
          </a:p>
        </p:txBody>
      </p:sp>
      <p:pic>
        <p:nvPicPr>
          <p:cNvPr id="12" name="Picture Placeholder 11">
            <a:extLst>
              <a:ext uri="{FF2B5EF4-FFF2-40B4-BE49-F238E27FC236}">
                <a16:creationId xmlns:a16="http://schemas.microsoft.com/office/drawing/2014/main" id="{BBC9544C-809A-F235-1506-1F4BFE5CDBF8}"/>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31496" r="31496"/>
          <a:stretch>
            <a:fillRect/>
          </a:stretch>
        </p:blipFill>
        <p:spPr/>
      </p:pic>
      <p:sp>
        <p:nvSpPr>
          <p:cNvPr id="4" name="Text Placeholder 3">
            <a:extLst>
              <a:ext uri="{FF2B5EF4-FFF2-40B4-BE49-F238E27FC236}">
                <a16:creationId xmlns:a16="http://schemas.microsoft.com/office/drawing/2014/main" id="{EC2E5A13-329F-9540-F735-22711021E4BE}"/>
              </a:ext>
            </a:extLst>
          </p:cNvPr>
          <p:cNvSpPr>
            <a:spLocks noGrp="1"/>
          </p:cNvSpPr>
          <p:nvPr>
            <p:ph type="body" sz="half" idx="2"/>
          </p:nvPr>
        </p:nvSpPr>
        <p:spPr>
          <a:xfrm>
            <a:off x="486137" y="1064871"/>
            <a:ext cx="6043565" cy="5266481"/>
          </a:xfrm>
        </p:spPr>
        <p:txBody>
          <a:bodyPr/>
          <a:lstStyle/>
          <a:p>
            <a:r>
              <a:rPr lang="en-US" sz="1800" b="1">
                <a:solidFill>
                  <a:schemeClr val="tx1"/>
                </a:solidFill>
                <a:effectLst/>
                <a:latin typeface="Arial" panose="020B0604020202020204" pitchFamily="34" charset="0"/>
                <a:ea typeface="Meiryo" panose="020B0604030504040204" pitchFamily="34" charset="-128"/>
              </a:rPr>
              <a:t>THE FEATURES OF AI BASED PSYCHOTHERAPIST INCLUDE:</a:t>
            </a: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1.Therapeutic personal assistant:</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Provides therapy and emotional support to the individuals</a:t>
            </a: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2.Notifications:</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For older adults with Alzheimer’s it can be a reminder and converse with them .</a:t>
            </a: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3.Sharing:</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r>
              <a:rPr lang="en-US" sz="1800">
                <a:effectLst/>
                <a:latin typeface="Century Gothic" panose="020B0502020202020204" pitchFamily="34" charset="0"/>
                <a:ea typeface="Meiryo" panose="020B0604030504040204" pitchFamily="34" charset="-128"/>
                <a:cs typeface="Times New Roman" panose="02020603050405020304" pitchFamily="18" charset="0"/>
              </a:rPr>
              <a:t>Can create real time chatbots which can understand human emotions and feelings and respond accordingly. Especially giving </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a:solidFill>
                <a:schemeClr val="tx1"/>
              </a:solidFill>
            </a:endParaRPr>
          </a:p>
        </p:txBody>
      </p:sp>
    </p:spTree>
    <p:extLst>
      <p:ext uri="{BB962C8B-B14F-4D97-AF65-F5344CB8AC3E}">
        <p14:creationId xmlns:p14="http://schemas.microsoft.com/office/powerpoint/2010/main" val="250946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51F9-A012-11FF-5C0F-5F79878B4F3B}"/>
              </a:ext>
            </a:extLst>
          </p:cNvPr>
          <p:cNvSpPr>
            <a:spLocks noGrp="1"/>
          </p:cNvSpPr>
          <p:nvPr>
            <p:ph type="title"/>
          </p:nvPr>
        </p:nvSpPr>
        <p:spPr>
          <a:xfrm>
            <a:off x="832772" y="-2488785"/>
            <a:ext cx="5707899" cy="1675559"/>
          </a:xfrm>
        </p:spPr>
        <p:txBody>
          <a:bodyPr/>
          <a:lstStyle/>
          <a:p>
            <a:endParaRPr lang="en-IN"/>
          </a:p>
        </p:txBody>
      </p:sp>
      <p:sp>
        <p:nvSpPr>
          <p:cNvPr id="3" name="Picture Placeholder 2">
            <a:extLst>
              <a:ext uri="{FF2B5EF4-FFF2-40B4-BE49-F238E27FC236}">
                <a16:creationId xmlns:a16="http://schemas.microsoft.com/office/drawing/2014/main" id="{31CA9DD6-6BE2-F736-D904-C9B144270360}"/>
              </a:ext>
            </a:extLst>
          </p:cNvPr>
          <p:cNvSpPr>
            <a:spLocks noGrp="1"/>
          </p:cNvSpPr>
          <p:nvPr>
            <p:ph type="pic" idx="1"/>
          </p:nvPr>
        </p:nvSpPr>
        <p:spPr>
          <a:xfrm>
            <a:off x="14063270" y="2430457"/>
            <a:ext cx="3275751" cy="4912822"/>
          </a:xfrm>
        </p:spPr>
        <p:txBody>
          <a:bodyPr/>
          <a:lstStyle/>
          <a:p>
            <a:endParaRPr lang="en-IN"/>
          </a:p>
        </p:txBody>
      </p:sp>
      <p:sp>
        <p:nvSpPr>
          <p:cNvPr id="4" name="Text Placeholder 3">
            <a:extLst>
              <a:ext uri="{FF2B5EF4-FFF2-40B4-BE49-F238E27FC236}">
                <a16:creationId xmlns:a16="http://schemas.microsoft.com/office/drawing/2014/main" id="{78BA725F-FFDF-FBC2-EF23-7079D68DECC9}"/>
              </a:ext>
            </a:extLst>
          </p:cNvPr>
          <p:cNvSpPr>
            <a:spLocks noGrp="1"/>
          </p:cNvSpPr>
          <p:nvPr>
            <p:ph type="body" sz="half" idx="2"/>
          </p:nvPr>
        </p:nvSpPr>
        <p:spPr>
          <a:xfrm>
            <a:off x="832771" y="555585"/>
            <a:ext cx="5926843" cy="6123007"/>
          </a:xfrm>
        </p:spPr>
        <p:txBody>
          <a:bodyPr>
            <a:normAutofit fontScale="77500" lnSpcReduction="20000"/>
          </a:bodyPr>
          <a:lstStyle/>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3.By being supportive:</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By sharing their feelings and progress with others users get more support and understanding.</a:t>
            </a: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4.Natural Language Processing:</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Communication data archives from the patient feed dynamically adapting to each patient and mental health situation</a:t>
            </a: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5. Availability:</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By being ever present the ai assistant can be consulted anytime answering questions and providing feedback. Daily mood tracking and data visualization charts</a:t>
            </a: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6. Anonymous and non- judgmental: </a:t>
            </a: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 users can discuss their concerns without the fear of being misjudged</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7. Immediate responses:</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r>
              <a:rPr lang="en-US" sz="1800">
                <a:effectLst/>
                <a:latin typeface="Century Gothic" panose="020B0502020202020204" pitchFamily="34" charset="0"/>
                <a:ea typeface="Meiryo" panose="020B0604030504040204" pitchFamily="34" charset="-128"/>
                <a:cs typeface="Times New Roman" panose="02020603050405020304" pitchFamily="18" charset="0"/>
              </a:rPr>
              <a:t>Helps to address urgent or time sensitive concerns  </a:t>
            </a:r>
          </a:p>
          <a:p>
            <a:r>
              <a:rPr lang="en-US" sz="1800">
                <a:effectLst/>
                <a:latin typeface="Century Gothic" panose="020B0502020202020204" pitchFamily="34" charset="0"/>
                <a:ea typeface="Meiryo" panose="020B0604030504040204" pitchFamily="34" charset="-128"/>
                <a:cs typeface="Times New Roman" panose="02020603050405020304" pitchFamily="18" charset="0"/>
              </a:rPr>
              <a:t> 8.Multilingual support</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r>
              <a:rPr lang="en-US" sz="1800">
                <a:effectLst/>
                <a:latin typeface="Century Gothic" panose="020B0502020202020204" pitchFamily="34" charset="0"/>
                <a:ea typeface="Meiryo" panose="020B0604030504040204" pitchFamily="34" charset="-128"/>
                <a:cs typeface="Times New Roman" panose="02020603050405020304" pitchFamily="18" charset="0"/>
              </a:rPr>
              <a:t> </a:t>
            </a: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pPr algn="ctr">
              <a:lnSpc>
                <a:spcPct val="125000"/>
              </a:lnSpc>
              <a:spcAft>
                <a:spcPts val="800"/>
              </a:spcAft>
            </a:pPr>
            <a:endParaRPr lang="en-IN" sz="1800">
              <a:effectLst/>
              <a:latin typeface="Century Gothic" panose="020B0502020202020204" pitchFamily="34" charset="0"/>
              <a:ea typeface="Meiryo" panose="020B0604030504040204" pitchFamily="34" charset="-128"/>
              <a:cs typeface="Times New Roman" panose="02020603050405020304" pitchFamily="18" charset="0"/>
            </a:endParaRPr>
          </a:p>
          <a:p>
            <a:endParaRPr lang="en-IN"/>
          </a:p>
        </p:txBody>
      </p:sp>
    </p:spTree>
    <p:extLst>
      <p:ext uri="{BB962C8B-B14F-4D97-AF65-F5344CB8AC3E}">
        <p14:creationId xmlns:p14="http://schemas.microsoft.com/office/powerpoint/2010/main" val="249900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0295C-6CB1-6536-C603-FA8A42339B4F}"/>
              </a:ext>
            </a:extLst>
          </p:cNvPr>
          <p:cNvSpPr>
            <a:spLocks noGrp="1"/>
          </p:cNvSpPr>
          <p:nvPr>
            <p:ph type="title"/>
          </p:nvPr>
        </p:nvSpPr>
        <p:spPr/>
        <p:txBody>
          <a:bodyPr/>
          <a:lstStyle/>
          <a:p>
            <a:r>
              <a:rPr lang="en-US" sz="5400"/>
              <a:t>Conclusion:</a:t>
            </a:r>
            <a:endParaRPr lang="en-IN" sz="5400"/>
          </a:p>
        </p:txBody>
      </p:sp>
      <p:pic>
        <p:nvPicPr>
          <p:cNvPr id="12" name="Picture Placeholder 11">
            <a:extLst>
              <a:ext uri="{FF2B5EF4-FFF2-40B4-BE49-F238E27FC236}">
                <a16:creationId xmlns:a16="http://schemas.microsoft.com/office/drawing/2014/main" id="{92FDA153-4316-9AD2-7933-1085474CA470}"/>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9160" r="29160"/>
          <a:stretch>
            <a:fillRect/>
          </a:stretch>
        </p:blipFill>
        <p:spPr/>
      </p:pic>
      <p:sp>
        <p:nvSpPr>
          <p:cNvPr id="4" name="Text Placeholder 3">
            <a:extLst>
              <a:ext uri="{FF2B5EF4-FFF2-40B4-BE49-F238E27FC236}">
                <a16:creationId xmlns:a16="http://schemas.microsoft.com/office/drawing/2014/main" id="{AECC7090-7A32-71A7-26BE-C2A82F404F2C}"/>
              </a:ext>
            </a:extLst>
          </p:cNvPr>
          <p:cNvSpPr>
            <a:spLocks noGrp="1"/>
          </p:cNvSpPr>
          <p:nvPr>
            <p:ph type="body" sz="half" idx="2"/>
          </p:nvPr>
        </p:nvSpPr>
        <p:spPr/>
        <p:txBody>
          <a:bodyPr/>
          <a:lstStyle/>
          <a:p>
            <a:r>
              <a:rPr lang="en-US" sz="1800">
                <a:solidFill>
                  <a:schemeClr val="tx1"/>
                </a:solidFill>
                <a:effectLst/>
                <a:latin typeface="Century Gothic" panose="020B0502020202020204" pitchFamily="34" charset="0"/>
                <a:ea typeface="Meiryo" panose="020B0604030504040204" pitchFamily="34" charset="-128"/>
                <a:cs typeface="Times New Roman" panose="02020603050405020304" pitchFamily="18" charset="0"/>
              </a:rPr>
              <a:t>AI continues to open exciting possibilities across various domains especially the healthcare domain. However, it is essential to remember that AI based therapists offer valuable features and accessibility, they should complement, not replace, human therapist, especially for individuals with complex or severe development or severe mental health issues. </a:t>
            </a:r>
            <a:endParaRPr lang="en-IN">
              <a:solidFill>
                <a:schemeClr val="tx1"/>
              </a:solidFill>
            </a:endParaRPr>
          </a:p>
        </p:txBody>
      </p:sp>
    </p:spTree>
    <p:extLst>
      <p:ext uri="{BB962C8B-B14F-4D97-AF65-F5344CB8AC3E}">
        <p14:creationId xmlns:p14="http://schemas.microsoft.com/office/powerpoint/2010/main" val="3958213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85E981-8C91-4205-A0C3-C991F42B4C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{DC340E71-BF0A-4236-9833-6B45F7C88954}tf55705232_win32</Template>
  <TotalTime>0</TotalTime>
  <Words>722</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Arial</vt:lpstr>
      <vt:lpstr>Arial Black</vt:lpstr>
      <vt:lpstr>Arial Rounded MT Bold</vt:lpstr>
      <vt:lpstr>Calibri</vt:lpstr>
      <vt:lpstr>Californian FB</vt:lpstr>
      <vt:lpstr>Cambria</vt:lpstr>
      <vt:lpstr>Century Gothic</vt:lpstr>
      <vt:lpstr>Georgia</vt:lpstr>
      <vt:lpstr>gibson-regular</vt:lpstr>
      <vt:lpstr>Goudy Old Style</vt:lpstr>
      <vt:lpstr>Helvetica</vt:lpstr>
      <vt:lpstr>Open Sans</vt:lpstr>
      <vt:lpstr>Wingdings 2</vt:lpstr>
      <vt:lpstr>SlateVTI</vt:lpstr>
      <vt:lpstr>ARTIFICIAL INTELLIGENCE PSYCHOTHERAPIST</vt:lpstr>
      <vt:lpstr>INCLUDED IN OUR TEAM ARE:</vt:lpstr>
      <vt:lpstr> EMPATHY:  </vt:lpstr>
      <vt:lpstr>Defining the problem: </vt:lpstr>
      <vt:lpstr>PowerPoint Presentation</vt:lpstr>
      <vt:lpstr>Ideate: </vt:lpstr>
      <vt:lpstr>Prototype: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BASED PSYCHOTHERAPIST</dc:title>
  <dc:creator>afiyakhalid16@outlook.com</dc:creator>
  <cp:lastModifiedBy>afiyakhalid16@outlook.com</cp:lastModifiedBy>
  <cp:revision>1</cp:revision>
  <dcterms:created xsi:type="dcterms:W3CDTF">2023-10-05T11:51:37Z</dcterms:created>
  <dcterms:modified xsi:type="dcterms:W3CDTF">2023-10-05T13:27:41Z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