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Hind Siliguri" charset="1" panose="02000000000000000000"/>
      <p:regular r:id="rId23"/>
    </p:embeddedFont>
    <p:embeddedFont>
      <p:font typeface="TT Chocolates Bold" charset="1" panose="02000803020000020003"/>
      <p:regular r:id="rId24"/>
    </p:embeddedFont>
    <p:embeddedFont>
      <p:font typeface="Be Vietnam Ultra-Bold" charset="1" panose="00000900000000000000"/>
      <p:regular r:id="rId25"/>
    </p:embeddedFont>
    <p:embeddedFont>
      <p:font typeface="Be Vietnam" charset="1" panose="00000500000000000000"/>
      <p:regular r:id="rId26"/>
    </p:embeddedFont>
    <p:embeddedFont>
      <p:font typeface="Be Vietnam Medium" charset="1" panose="000006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2939732" y="-1577438"/>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true" rot="0">
            <a:off x="11582150" y="-457538"/>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8700" y="2681376"/>
            <a:ext cx="11132996" cy="4352505"/>
            <a:chOff x="0" y="0"/>
            <a:chExt cx="3498255" cy="1367662"/>
          </a:xfrm>
        </p:grpSpPr>
        <p:sp>
          <p:nvSpPr>
            <p:cNvPr name="Freeform 8" id="8"/>
            <p:cNvSpPr/>
            <p:nvPr/>
          </p:nvSpPr>
          <p:spPr>
            <a:xfrm flipH="false" flipV="false" rot="0">
              <a:off x="0" y="0"/>
              <a:ext cx="3498255" cy="1367661"/>
            </a:xfrm>
            <a:custGeom>
              <a:avLst/>
              <a:gdLst/>
              <a:ahLst/>
              <a:cxnLst/>
              <a:rect r="r" b="b" t="t" l="l"/>
              <a:pathLst>
                <a:path h="1367661" w="3498255">
                  <a:moveTo>
                    <a:pt x="9736" y="0"/>
                  </a:moveTo>
                  <a:lnTo>
                    <a:pt x="3488519" y="0"/>
                  </a:lnTo>
                  <a:cubicBezTo>
                    <a:pt x="3493896" y="0"/>
                    <a:pt x="3498255" y="4359"/>
                    <a:pt x="3498255" y="9736"/>
                  </a:cubicBezTo>
                  <a:lnTo>
                    <a:pt x="3498255" y="1357926"/>
                  </a:lnTo>
                  <a:cubicBezTo>
                    <a:pt x="3498255" y="1363303"/>
                    <a:pt x="3493896" y="1367661"/>
                    <a:pt x="3488519" y="1367661"/>
                  </a:cubicBezTo>
                  <a:lnTo>
                    <a:pt x="9736" y="1367661"/>
                  </a:lnTo>
                  <a:cubicBezTo>
                    <a:pt x="4359" y="1367661"/>
                    <a:pt x="0" y="1363303"/>
                    <a:pt x="0" y="135792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name="TextBox 9" id="9"/>
            <p:cNvSpPr txBox="true"/>
            <p:nvPr/>
          </p:nvSpPr>
          <p:spPr>
            <a:xfrm>
              <a:off x="0" y="-47625"/>
              <a:ext cx="3498255" cy="1415287"/>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1968801" y="3211179"/>
            <a:ext cx="8869647" cy="1541675"/>
          </a:xfrm>
          <a:prstGeom prst="rect">
            <a:avLst/>
          </a:prstGeom>
        </p:spPr>
        <p:txBody>
          <a:bodyPr anchor="t" rtlCol="false" tIns="0" lIns="0" bIns="0" rIns="0">
            <a:spAutoFit/>
          </a:bodyPr>
          <a:lstStyle/>
          <a:p>
            <a:pPr algn="ctr">
              <a:lnSpc>
                <a:spcPts val="12675"/>
              </a:lnSpc>
              <a:spcBef>
                <a:spcPct val="0"/>
              </a:spcBef>
            </a:pPr>
            <a:r>
              <a:rPr lang="en-US" sz="9054">
                <a:solidFill>
                  <a:srgbClr val="33326B"/>
                </a:solidFill>
                <a:latin typeface="Hind Siliguri"/>
                <a:ea typeface="Hind Siliguri"/>
                <a:cs typeface="Hind Siliguri"/>
                <a:sym typeface="Hind Siliguri"/>
              </a:rPr>
              <a:t>COMMENT</a:t>
            </a:r>
          </a:p>
        </p:txBody>
      </p:sp>
      <p:sp>
        <p:nvSpPr>
          <p:cNvPr name="TextBox 11" id="11"/>
          <p:cNvSpPr txBox="true"/>
          <p:nvPr/>
        </p:nvSpPr>
        <p:spPr>
          <a:xfrm rot="0">
            <a:off x="1028700" y="4154966"/>
            <a:ext cx="11132996" cy="2605509"/>
          </a:xfrm>
          <a:prstGeom prst="rect">
            <a:avLst/>
          </a:prstGeom>
        </p:spPr>
        <p:txBody>
          <a:bodyPr anchor="t" rtlCol="false" tIns="0" lIns="0" bIns="0" rIns="0">
            <a:spAutoFit/>
          </a:bodyPr>
          <a:lstStyle/>
          <a:p>
            <a:pPr algn="ctr">
              <a:lnSpc>
                <a:spcPts val="21239"/>
              </a:lnSpc>
              <a:spcBef>
                <a:spcPct val="0"/>
              </a:spcBef>
            </a:pPr>
            <a:r>
              <a:rPr lang="en-US" sz="15170">
                <a:solidFill>
                  <a:srgbClr val="33326B"/>
                </a:solidFill>
                <a:latin typeface="TT Chocolates Bold"/>
                <a:ea typeface="TT Chocolates Bold"/>
                <a:cs typeface="TT Chocolates Bold"/>
                <a:sym typeface="TT Chocolates Bold"/>
              </a:rPr>
              <a:t>ANALYSIS</a:t>
            </a:r>
          </a:p>
        </p:txBody>
      </p:sp>
      <p:sp>
        <p:nvSpPr>
          <p:cNvPr name="TextBox 12" id="12"/>
          <p:cNvSpPr txBox="true"/>
          <p:nvPr/>
        </p:nvSpPr>
        <p:spPr>
          <a:xfrm rot="0">
            <a:off x="1288434" y="8737293"/>
            <a:ext cx="4455999" cy="262255"/>
          </a:xfrm>
          <a:prstGeom prst="rect">
            <a:avLst/>
          </a:prstGeom>
        </p:spPr>
        <p:txBody>
          <a:bodyPr anchor="t" rtlCol="false" tIns="0" lIns="0" bIns="0" rIns="0">
            <a:spAutoFit/>
          </a:bodyPr>
          <a:lstStyle/>
          <a:p>
            <a:pPr algn="l">
              <a:lnSpc>
                <a:spcPts val="2089"/>
              </a:lnSpc>
            </a:pPr>
            <a:r>
              <a:rPr lang="en-US" sz="1899">
                <a:solidFill>
                  <a:srgbClr val="33326B"/>
                </a:solidFill>
                <a:latin typeface="TT Chocolates Bold"/>
                <a:ea typeface="TT Chocolates Bold"/>
                <a:cs typeface="TT Chocolates Bold"/>
                <a:sym typeface="TT Chocolates Bold"/>
              </a:rPr>
              <a:t>Presented by Zafer Mesut Bilen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467760" y="2306254"/>
            <a:ext cx="13346913" cy="7980746"/>
          </a:xfrm>
          <a:custGeom>
            <a:avLst/>
            <a:gdLst/>
            <a:ahLst/>
            <a:cxnLst/>
            <a:rect r="r" b="b" t="t" l="l"/>
            <a:pathLst>
              <a:path h="7980746" w="13346913">
                <a:moveTo>
                  <a:pt x="0" y="0"/>
                </a:moveTo>
                <a:lnTo>
                  <a:pt x="13346913" y="0"/>
                </a:lnTo>
                <a:lnTo>
                  <a:pt x="13346913" y="7980746"/>
                </a:lnTo>
                <a:lnTo>
                  <a:pt x="0" y="7980746"/>
                </a:lnTo>
                <a:lnTo>
                  <a:pt x="0" y="0"/>
                </a:lnTo>
                <a:close/>
              </a:path>
            </a:pathLst>
          </a:custGeom>
          <a:blipFill>
            <a:blip r:embed="rId2"/>
            <a:stretch>
              <a:fillRect l="0" t="0" r="0" b="0"/>
            </a:stretch>
          </a:blipFill>
        </p:spPr>
      </p:sp>
      <p:sp>
        <p:nvSpPr>
          <p:cNvPr name="TextBox 6" id="6"/>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22525" y="2952110"/>
            <a:ext cx="10177260" cy="6457051"/>
          </a:xfrm>
          <a:custGeom>
            <a:avLst/>
            <a:gdLst/>
            <a:ahLst/>
            <a:cxnLst/>
            <a:rect r="r" b="b" t="t" l="l"/>
            <a:pathLst>
              <a:path h="6457051" w="10177260">
                <a:moveTo>
                  <a:pt x="0" y="0"/>
                </a:moveTo>
                <a:lnTo>
                  <a:pt x="10177260" y="0"/>
                </a:lnTo>
                <a:lnTo>
                  <a:pt x="10177260" y="6457051"/>
                </a:lnTo>
                <a:lnTo>
                  <a:pt x="0" y="6457051"/>
                </a:lnTo>
                <a:lnTo>
                  <a:pt x="0" y="0"/>
                </a:lnTo>
                <a:close/>
              </a:path>
            </a:pathLst>
          </a:custGeom>
          <a:blipFill>
            <a:blip r:embed="rId2"/>
            <a:stretch>
              <a:fillRect l="0" t="0" r="0" b="0"/>
            </a:stretch>
          </a:blipFill>
        </p:spPr>
      </p:sp>
      <p:sp>
        <p:nvSpPr>
          <p:cNvPr name="Freeform 6" id="6"/>
          <p:cNvSpPr/>
          <p:nvPr/>
        </p:nvSpPr>
        <p:spPr>
          <a:xfrm flipH="false" flipV="false" rot="0">
            <a:off x="11099785" y="3652671"/>
            <a:ext cx="6536190" cy="5228952"/>
          </a:xfrm>
          <a:custGeom>
            <a:avLst/>
            <a:gdLst/>
            <a:ahLst/>
            <a:cxnLst/>
            <a:rect r="r" b="b" t="t" l="l"/>
            <a:pathLst>
              <a:path h="5228952" w="6536190">
                <a:moveTo>
                  <a:pt x="0" y="0"/>
                </a:moveTo>
                <a:lnTo>
                  <a:pt x="6536190" y="0"/>
                </a:lnTo>
                <a:lnTo>
                  <a:pt x="6536190" y="5228952"/>
                </a:lnTo>
                <a:lnTo>
                  <a:pt x="0" y="5228952"/>
                </a:lnTo>
                <a:lnTo>
                  <a:pt x="0" y="0"/>
                </a:lnTo>
                <a:close/>
              </a:path>
            </a:pathLst>
          </a:custGeom>
          <a:blipFill>
            <a:blip r:embed="rId3"/>
            <a:stretch>
              <a:fillRect l="0" t="0" r="0" b="0"/>
            </a:stretch>
          </a:blipFill>
        </p:spPr>
      </p:sp>
      <p:sp>
        <p:nvSpPr>
          <p:cNvPr name="TextBox 7" id="7"/>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28700" y="2789717"/>
            <a:ext cx="8895144" cy="6947414"/>
          </a:xfrm>
          <a:custGeom>
            <a:avLst/>
            <a:gdLst/>
            <a:ahLst/>
            <a:cxnLst/>
            <a:rect r="r" b="b" t="t" l="l"/>
            <a:pathLst>
              <a:path h="6947414" w="8895144">
                <a:moveTo>
                  <a:pt x="0" y="0"/>
                </a:moveTo>
                <a:lnTo>
                  <a:pt x="8895144" y="0"/>
                </a:lnTo>
                <a:lnTo>
                  <a:pt x="8895144" y="6947414"/>
                </a:lnTo>
                <a:lnTo>
                  <a:pt x="0" y="6947414"/>
                </a:lnTo>
                <a:lnTo>
                  <a:pt x="0" y="0"/>
                </a:lnTo>
                <a:close/>
              </a:path>
            </a:pathLst>
          </a:custGeom>
          <a:blipFill>
            <a:blip r:embed="rId2"/>
            <a:stretch>
              <a:fillRect l="0" t="0" r="0" b="0"/>
            </a:stretch>
          </a:blipFill>
        </p:spPr>
      </p:sp>
      <p:sp>
        <p:nvSpPr>
          <p:cNvPr name="Freeform 6" id="6"/>
          <p:cNvSpPr/>
          <p:nvPr/>
        </p:nvSpPr>
        <p:spPr>
          <a:xfrm flipH="false" flipV="false" rot="0">
            <a:off x="10507031" y="3430856"/>
            <a:ext cx="6968257" cy="5534014"/>
          </a:xfrm>
          <a:custGeom>
            <a:avLst/>
            <a:gdLst/>
            <a:ahLst/>
            <a:cxnLst/>
            <a:rect r="r" b="b" t="t" l="l"/>
            <a:pathLst>
              <a:path h="5534014" w="6968257">
                <a:moveTo>
                  <a:pt x="0" y="0"/>
                </a:moveTo>
                <a:lnTo>
                  <a:pt x="6968256" y="0"/>
                </a:lnTo>
                <a:lnTo>
                  <a:pt x="6968256" y="5534014"/>
                </a:lnTo>
                <a:lnTo>
                  <a:pt x="0" y="5534014"/>
                </a:lnTo>
                <a:lnTo>
                  <a:pt x="0" y="0"/>
                </a:lnTo>
                <a:close/>
              </a:path>
            </a:pathLst>
          </a:custGeom>
          <a:blipFill>
            <a:blip r:embed="rId3"/>
            <a:stretch>
              <a:fillRect l="0" t="0" r="0" b="0"/>
            </a:stretch>
          </a:blipFill>
        </p:spPr>
      </p:sp>
      <p:sp>
        <p:nvSpPr>
          <p:cNvPr name="TextBox 7" id="7"/>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31446" y="2968668"/>
            <a:ext cx="10494353" cy="7520512"/>
          </a:xfrm>
          <a:custGeom>
            <a:avLst/>
            <a:gdLst/>
            <a:ahLst/>
            <a:cxnLst/>
            <a:rect r="r" b="b" t="t" l="l"/>
            <a:pathLst>
              <a:path h="7520512" w="10494353">
                <a:moveTo>
                  <a:pt x="0" y="0"/>
                </a:moveTo>
                <a:lnTo>
                  <a:pt x="10494353" y="0"/>
                </a:lnTo>
                <a:lnTo>
                  <a:pt x="10494353" y="7520512"/>
                </a:lnTo>
                <a:lnTo>
                  <a:pt x="0" y="7520512"/>
                </a:lnTo>
                <a:lnTo>
                  <a:pt x="0" y="0"/>
                </a:lnTo>
                <a:close/>
              </a:path>
            </a:pathLst>
          </a:custGeom>
          <a:blipFill>
            <a:blip r:embed="rId2"/>
            <a:stretch>
              <a:fillRect l="0" t="0" r="0" b="0"/>
            </a:stretch>
          </a:blipFill>
        </p:spPr>
      </p:sp>
      <p:sp>
        <p:nvSpPr>
          <p:cNvPr name="Freeform 6" id="6"/>
          <p:cNvSpPr/>
          <p:nvPr/>
        </p:nvSpPr>
        <p:spPr>
          <a:xfrm flipH="false" flipV="false" rot="0">
            <a:off x="7918051" y="2875316"/>
            <a:ext cx="10624618" cy="7613863"/>
          </a:xfrm>
          <a:custGeom>
            <a:avLst/>
            <a:gdLst/>
            <a:ahLst/>
            <a:cxnLst/>
            <a:rect r="r" b="b" t="t" l="l"/>
            <a:pathLst>
              <a:path h="7613863" w="10624618">
                <a:moveTo>
                  <a:pt x="0" y="0"/>
                </a:moveTo>
                <a:lnTo>
                  <a:pt x="10624618" y="0"/>
                </a:lnTo>
                <a:lnTo>
                  <a:pt x="10624618" y="7613864"/>
                </a:lnTo>
                <a:lnTo>
                  <a:pt x="0" y="7613864"/>
                </a:lnTo>
                <a:lnTo>
                  <a:pt x="0" y="0"/>
                </a:lnTo>
                <a:close/>
              </a:path>
            </a:pathLst>
          </a:custGeom>
          <a:blipFill>
            <a:blip r:embed="rId3"/>
            <a:stretch>
              <a:fillRect l="0" t="0" r="0" b="0"/>
            </a:stretch>
          </a:blipFill>
        </p:spPr>
      </p:sp>
      <p:sp>
        <p:nvSpPr>
          <p:cNvPr name="TextBox 7" id="7"/>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
        <p:nvSpPr>
          <p:cNvPr name="TextBox 8" id="8"/>
          <p:cNvSpPr txBox="true"/>
          <p:nvPr/>
        </p:nvSpPr>
        <p:spPr>
          <a:xfrm rot="0">
            <a:off x="2606937" y="2318882"/>
            <a:ext cx="3703567" cy="123410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Positive Comments</a:t>
            </a:r>
          </a:p>
        </p:txBody>
      </p:sp>
      <p:sp>
        <p:nvSpPr>
          <p:cNvPr name="TextBox 9" id="9"/>
          <p:cNvSpPr txBox="true"/>
          <p:nvPr/>
        </p:nvSpPr>
        <p:spPr>
          <a:xfrm rot="0">
            <a:off x="12239906" y="2318882"/>
            <a:ext cx="3703567" cy="123410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Negative</a:t>
            </a:r>
          </a:p>
          <a:p>
            <a:pPr algn="l">
              <a:lnSpc>
                <a:spcPts val="4953"/>
              </a:lnSpc>
            </a:pPr>
            <a:r>
              <a:rPr lang="en-US" sz="3538">
                <a:solidFill>
                  <a:srgbClr val="33326B"/>
                </a:solidFill>
                <a:latin typeface="Be Vietnam Ultra-Bold"/>
                <a:ea typeface="Be Vietnam Ultra-Bold"/>
                <a:cs typeface="Be Vietnam Ultra-Bold"/>
                <a:sym typeface="Be Vietnam Ultra-Bold"/>
              </a:rPr>
              <a:t>Comments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183678" y="2885931"/>
            <a:ext cx="10327678" cy="7401069"/>
          </a:xfrm>
          <a:custGeom>
            <a:avLst/>
            <a:gdLst/>
            <a:ahLst/>
            <a:cxnLst/>
            <a:rect r="r" b="b" t="t" l="l"/>
            <a:pathLst>
              <a:path h="7401069" w="10327678">
                <a:moveTo>
                  <a:pt x="0" y="0"/>
                </a:moveTo>
                <a:lnTo>
                  <a:pt x="10327678" y="0"/>
                </a:lnTo>
                <a:lnTo>
                  <a:pt x="10327678" y="7401069"/>
                </a:lnTo>
                <a:lnTo>
                  <a:pt x="0" y="7401069"/>
                </a:lnTo>
                <a:lnTo>
                  <a:pt x="0" y="0"/>
                </a:lnTo>
                <a:close/>
              </a:path>
            </a:pathLst>
          </a:custGeom>
          <a:blipFill>
            <a:blip r:embed="rId2"/>
            <a:stretch>
              <a:fillRect l="0" t="0" r="0" b="0"/>
            </a:stretch>
          </a:blipFill>
        </p:spPr>
      </p:sp>
      <p:sp>
        <p:nvSpPr>
          <p:cNvPr name="Freeform 6" id="6"/>
          <p:cNvSpPr/>
          <p:nvPr/>
        </p:nvSpPr>
        <p:spPr>
          <a:xfrm flipH="false" flipV="false" rot="0">
            <a:off x="7620575" y="2702732"/>
            <a:ext cx="11202556" cy="8028028"/>
          </a:xfrm>
          <a:custGeom>
            <a:avLst/>
            <a:gdLst/>
            <a:ahLst/>
            <a:cxnLst/>
            <a:rect r="r" b="b" t="t" l="l"/>
            <a:pathLst>
              <a:path h="8028028" w="11202556">
                <a:moveTo>
                  <a:pt x="0" y="0"/>
                </a:moveTo>
                <a:lnTo>
                  <a:pt x="11202556" y="0"/>
                </a:lnTo>
                <a:lnTo>
                  <a:pt x="11202556" y="8028028"/>
                </a:lnTo>
                <a:lnTo>
                  <a:pt x="0" y="8028028"/>
                </a:lnTo>
                <a:lnTo>
                  <a:pt x="0" y="0"/>
                </a:lnTo>
                <a:close/>
              </a:path>
            </a:pathLst>
          </a:custGeom>
          <a:blipFill>
            <a:blip r:embed="rId3"/>
            <a:stretch>
              <a:fillRect l="0" t="0" r="0" b="0"/>
            </a:stretch>
          </a:blipFill>
        </p:spPr>
      </p:sp>
      <p:sp>
        <p:nvSpPr>
          <p:cNvPr name="TextBox 7" id="7"/>
          <p:cNvSpPr txBox="true"/>
          <p:nvPr/>
        </p:nvSpPr>
        <p:spPr>
          <a:xfrm rot="0">
            <a:off x="2606937" y="2318882"/>
            <a:ext cx="3703567" cy="123410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1 Star</a:t>
            </a:r>
          </a:p>
          <a:p>
            <a:pPr algn="l">
              <a:lnSpc>
                <a:spcPts val="4953"/>
              </a:lnSpc>
            </a:pPr>
            <a:r>
              <a:rPr lang="en-US" sz="3538">
                <a:solidFill>
                  <a:srgbClr val="33326B"/>
                </a:solidFill>
                <a:latin typeface="Be Vietnam Ultra-Bold"/>
                <a:ea typeface="Be Vietnam Ultra-Bold"/>
                <a:cs typeface="Be Vietnam Ultra-Bold"/>
                <a:sym typeface="Be Vietnam Ultra-Bold"/>
              </a:rPr>
              <a:t>Comments</a:t>
            </a:r>
          </a:p>
        </p:txBody>
      </p:sp>
      <p:sp>
        <p:nvSpPr>
          <p:cNvPr name="TextBox 8" id="8"/>
          <p:cNvSpPr txBox="true"/>
          <p:nvPr/>
        </p:nvSpPr>
        <p:spPr>
          <a:xfrm rot="0">
            <a:off x="12239906" y="2318882"/>
            <a:ext cx="3703567" cy="123410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5 Star</a:t>
            </a:r>
          </a:p>
          <a:p>
            <a:pPr algn="l">
              <a:lnSpc>
                <a:spcPts val="4953"/>
              </a:lnSpc>
            </a:pPr>
            <a:r>
              <a:rPr lang="en-US" sz="3538">
                <a:solidFill>
                  <a:srgbClr val="33326B"/>
                </a:solidFill>
                <a:latin typeface="Be Vietnam Ultra-Bold"/>
                <a:ea typeface="Be Vietnam Ultra-Bold"/>
                <a:cs typeface="Be Vietnam Ultra-Bold"/>
                <a:sym typeface="Be Vietnam Ultra-Bold"/>
              </a:rPr>
              <a:t>Comments</a:t>
            </a:r>
          </a:p>
        </p:txBody>
      </p:sp>
      <p:sp>
        <p:nvSpPr>
          <p:cNvPr name="TextBox 9" id="9"/>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0800000">
            <a:off x="-1964784" y="5720631"/>
            <a:ext cx="21640247" cy="5734287"/>
            <a:chOff x="0" y="0"/>
            <a:chExt cx="5699489" cy="1510265"/>
          </a:xfrm>
        </p:grpSpPr>
        <p:sp>
          <p:nvSpPr>
            <p:cNvPr name="Freeform 4" id="4"/>
            <p:cNvSpPr/>
            <p:nvPr/>
          </p:nvSpPr>
          <p:spPr>
            <a:xfrm flipH="false" flipV="false" rot="0">
              <a:off x="0" y="0"/>
              <a:ext cx="5699489" cy="1510265"/>
            </a:xfrm>
            <a:custGeom>
              <a:avLst/>
              <a:gdLst/>
              <a:ahLst/>
              <a:cxnLst/>
              <a:rect r="r" b="b" t="t" l="l"/>
              <a:pathLst>
                <a:path h="1510265" w="5699489">
                  <a:moveTo>
                    <a:pt x="0" y="0"/>
                  </a:moveTo>
                  <a:lnTo>
                    <a:pt x="5699489" y="0"/>
                  </a:lnTo>
                  <a:lnTo>
                    <a:pt x="5699489" y="1510265"/>
                  </a:lnTo>
                  <a:lnTo>
                    <a:pt x="0" y="1510265"/>
                  </a:lnTo>
                  <a:close/>
                </a:path>
              </a:pathLst>
            </a:custGeom>
            <a:solidFill>
              <a:srgbClr val="195759"/>
            </a:solidFill>
          </p:spPr>
        </p:sp>
        <p:sp>
          <p:nvSpPr>
            <p:cNvPr name="TextBox 5" id="5"/>
            <p:cNvSpPr txBox="true"/>
            <p:nvPr/>
          </p:nvSpPr>
          <p:spPr>
            <a:xfrm>
              <a:off x="0" y="-47625"/>
              <a:ext cx="5699489" cy="155789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028700" y="3457583"/>
            <a:ext cx="3735799" cy="5773507"/>
          </a:xfrm>
          <a:custGeom>
            <a:avLst/>
            <a:gdLst/>
            <a:ahLst/>
            <a:cxnLst/>
            <a:rect r="r" b="b" t="t" l="l"/>
            <a:pathLst>
              <a:path h="5773507" w="3735799">
                <a:moveTo>
                  <a:pt x="0" y="0"/>
                </a:moveTo>
                <a:lnTo>
                  <a:pt x="3735799" y="0"/>
                </a:lnTo>
                <a:lnTo>
                  <a:pt x="3735799" y="5773508"/>
                </a:lnTo>
                <a:lnTo>
                  <a:pt x="0" y="5773508"/>
                </a:lnTo>
                <a:lnTo>
                  <a:pt x="0" y="0"/>
                </a:lnTo>
                <a:close/>
              </a:path>
            </a:pathLst>
          </a:custGeom>
          <a:blipFill>
            <a:blip r:embed="rId3"/>
            <a:stretch>
              <a:fillRect l="0" t="0" r="0" b="0"/>
            </a:stretch>
          </a:blipFill>
        </p:spPr>
      </p:sp>
      <p:sp>
        <p:nvSpPr>
          <p:cNvPr name="Freeform 7" id="7"/>
          <p:cNvSpPr/>
          <p:nvPr/>
        </p:nvSpPr>
        <p:spPr>
          <a:xfrm flipH="false" flipV="false" rot="0">
            <a:off x="5855828" y="3457583"/>
            <a:ext cx="4822577" cy="5773507"/>
          </a:xfrm>
          <a:custGeom>
            <a:avLst/>
            <a:gdLst/>
            <a:ahLst/>
            <a:cxnLst/>
            <a:rect r="r" b="b" t="t" l="l"/>
            <a:pathLst>
              <a:path h="5773507" w="4822577">
                <a:moveTo>
                  <a:pt x="0" y="0"/>
                </a:moveTo>
                <a:lnTo>
                  <a:pt x="4822576" y="0"/>
                </a:lnTo>
                <a:lnTo>
                  <a:pt x="4822576" y="5773508"/>
                </a:lnTo>
                <a:lnTo>
                  <a:pt x="0" y="5773508"/>
                </a:lnTo>
                <a:lnTo>
                  <a:pt x="0" y="0"/>
                </a:lnTo>
                <a:close/>
              </a:path>
            </a:pathLst>
          </a:custGeom>
          <a:blipFill>
            <a:blip r:embed="rId4"/>
            <a:stretch>
              <a:fillRect l="0" t="0" r="0" b="0"/>
            </a:stretch>
          </a:blipFill>
        </p:spPr>
      </p:sp>
      <p:sp>
        <p:nvSpPr>
          <p:cNvPr name="Freeform 8" id="8"/>
          <p:cNvSpPr/>
          <p:nvPr/>
        </p:nvSpPr>
        <p:spPr>
          <a:xfrm flipH="false" flipV="false" rot="0">
            <a:off x="11769733" y="3457583"/>
            <a:ext cx="5489567" cy="5800717"/>
          </a:xfrm>
          <a:custGeom>
            <a:avLst/>
            <a:gdLst/>
            <a:ahLst/>
            <a:cxnLst/>
            <a:rect r="r" b="b" t="t" l="l"/>
            <a:pathLst>
              <a:path h="5800717" w="5489567">
                <a:moveTo>
                  <a:pt x="0" y="0"/>
                </a:moveTo>
                <a:lnTo>
                  <a:pt x="5489567" y="0"/>
                </a:lnTo>
                <a:lnTo>
                  <a:pt x="5489567" y="5800717"/>
                </a:lnTo>
                <a:lnTo>
                  <a:pt x="0" y="5800717"/>
                </a:lnTo>
                <a:lnTo>
                  <a:pt x="0" y="0"/>
                </a:lnTo>
                <a:close/>
              </a:path>
            </a:pathLst>
          </a:custGeom>
          <a:blipFill>
            <a:blip r:embed="rId5"/>
            <a:stretch>
              <a:fillRect l="0" t="0" r="0" b="0"/>
            </a:stretch>
          </a:blipFill>
        </p:spPr>
      </p:sp>
      <p:sp>
        <p:nvSpPr>
          <p:cNvPr name="TextBox 9" id="9"/>
          <p:cNvSpPr txBox="true"/>
          <p:nvPr/>
        </p:nvSpPr>
        <p:spPr>
          <a:xfrm rot="0">
            <a:off x="3891056" y="485775"/>
            <a:ext cx="10505888" cy="1076325"/>
          </a:xfrm>
          <a:prstGeom prst="rect">
            <a:avLst/>
          </a:prstGeom>
        </p:spPr>
        <p:txBody>
          <a:bodyPr anchor="t" rtlCol="false" tIns="0" lIns="0" bIns="0" rIns="0">
            <a:spAutoFit/>
          </a:bodyPr>
          <a:lstStyle/>
          <a:p>
            <a:pPr algn="ctr">
              <a:lnSpc>
                <a:spcPts val="8400"/>
              </a:lnSpc>
            </a:pPr>
            <a:r>
              <a:rPr lang="en-US" sz="7000">
                <a:solidFill>
                  <a:srgbClr val="01003B"/>
                </a:solidFill>
                <a:latin typeface="Be Vietnam Ultra-Bold"/>
                <a:ea typeface="Be Vietnam Ultra-Bold"/>
                <a:cs typeface="Be Vietnam Ultra-Bold"/>
                <a:sym typeface="Be Vietnam Ultra-Bold"/>
              </a:rPr>
              <a:t>CONCLUSIONS</a:t>
            </a:r>
          </a:p>
        </p:txBody>
      </p:sp>
      <p:sp>
        <p:nvSpPr>
          <p:cNvPr name="TextBox 10" id="10"/>
          <p:cNvSpPr txBox="true"/>
          <p:nvPr/>
        </p:nvSpPr>
        <p:spPr>
          <a:xfrm rot="0">
            <a:off x="1044816" y="2372012"/>
            <a:ext cx="3703567" cy="60545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Negative Words</a:t>
            </a:r>
          </a:p>
        </p:txBody>
      </p:sp>
      <p:sp>
        <p:nvSpPr>
          <p:cNvPr name="TextBox 11" id="11"/>
          <p:cNvSpPr txBox="true"/>
          <p:nvPr/>
        </p:nvSpPr>
        <p:spPr>
          <a:xfrm rot="0">
            <a:off x="6022563" y="2372012"/>
            <a:ext cx="3904486" cy="60545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Negative 2 Words</a:t>
            </a:r>
          </a:p>
        </p:txBody>
      </p:sp>
      <p:sp>
        <p:nvSpPr>
          <p:cNvPr name="TextBox 12" id="12"/>
          <p:cNvSpPr txBox="true"/>
          <p:nvPr/>
        </p:nvSpPr>
        <p:spPr>
          <a:xfrm rot="0">
            <a:off x="12010836" y="2372012"/>
            <a:ext cx="4366600" cy="60545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Negative 3 Words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0800000">
            <a:off x="-1964784" y="5720631"/>
            <a:ext cx="21640247" cy="5734287"/>
            <a:chOff x="0" y="0"/>
            <a:chExt cx="5699489" cy="1510265"/>
          </a:xfrm>
        </p:grpSpPr>
        <p:sp>
          <p:nvSpPr>
            <p:cNvPr name="Freeform 4" id="4"/>
            <p:cNvSpPr/>
            <p:nvPr/>
          </p:nvSpPr>
          <p:spPr>
            <a:xfrm flipH="false" flipV="false" rot="0">
              <a:off x="0" y="0"/>
              <a:ext cx="5699489" cy="1510265"/>
            </a:xfrm>
            <a:custGeom>
              <a:avLst/>
              <a:gdLst/>
              <a:ahLst/>
              <a:cxnLst/>
              <a:rect r="r" b="b" t="t" l="l"/>
              <a:pathLst>
                <a:path h="1510265" w="5699489">
                  <a:moveTo>
                    <a:pt x="0" y="0"/>
                  </a:moveTo>
                  <a:lnTo>
                    <a:pt x="5699489" y="0"/>
                  </a:lnTo>
                  <a:lnTo>
                    <a:pt x="5699489" y="1510265"/>
                  </a:lnTo>
                  <a:lnTo>
                    <a:pt x="0" y="1510265"/>
                  </a:lnTo>
                  <a:close/>
                </a:path>
              </a:pathLst>
            </a:custGeom>
            <a:solidFill>
              <a:srgbClr val="195759"/>
            </a:solidFill>
          </p:spPr>
        </p:sp>
        <p:sp>
          <p:nvSpPr>
            <p:cNvPr name="TextBox 5" id="5"/>
            <p:cNvSpPr txBox="true"/>
            <p:nvPr/>
          </p:nvSpPr>
          <p:spPr>
            <a:xfrm>
              <a:off x="0" y="-47625"/>
              <a:ext cx="5699489" cy="155789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044816" y="3457583"/>
            <a:ext cx="3911594" cy="5800717"/>
          </a:xfrm>
          <a:custGeom>
            <a:avLst/>
            <a:gdLst/>
            <a:ahLst/>
            <a:cxnLst/>
            <a:rect r="r" b="b" t="t" l="l"/>
            <a:pathLst>
              <a:path h="5800717" w="3911594">
                <a:moveTo>
                  <a:pt x="0" y="0"/>
                </a:moveTo>
                <a:lnTo>
                  <a:pt x="3911594" y="0"/>
                </a:lnTo>
                <a:lnTo>
                  <a:pt x="3911594" y="5800717"/>
                </a:lnTo>
                <a:lnTo>
                  <a:pt x="0" y="5800717"/>
                </a:lnTo>
                <a:lnTo>
                  <a:pt x="0" y="0"/>
                </a:lnTo>
                <a:close/>
              </a:path>
            </a:pathLst>
          </a:custGeom>
          <a:blipFill>
            <a:blip r:embed="rId3"/>
            <a:stretch>
              <a:fillRect l="0" t="0" r="0" b="0"/>
            </a:stretch>
          </a:blipFill>
        </p:spPr>
      </p:sp>
      <p:sp>
        <p:nvSpPr>
          <p:cNvPr name="Freeform 7" id="7"/>
          <p:cNvSpPr/>
          <p:nvPr/>
        </p:nvSpPr>
        <p:spPr>
          <a:xfrm flipH="false" flipV="false" rot="0">
            <a:off x="5635393" y="3457583"/>
            <a:ext cx="5400667" cy="5800717"/>
          </a:xfrm>
          <a:custGeom>
            <a:avLst/>
            <a:gdLst/>
            <a:ahLst/>
            <a:cxnLst/>
            <a:rect r="r" b="b" t="t" l="l"/>
            <a:pathLst>
              <a:path h="5800717" w="5400667">
                <a:moveTo>
                  <a:pt x="0" y="0"/>
                </a:moveTo>
                <a:lnTo>
                  <a:pt x="5400667" y="0"/>
                </a:lnTo>
                <a:lnTo>
                  <a:pt x="5400667" y="5800717"/>
                </a:lnTo>
                <a:lnTo>
                  <a:pt x="0" y="5800717"/>
                </a:lnTo>
                <a:lnTo>
                  <a:pt x="0" y="0"/>
                </a:lnTo>
                <a:close/>
              </a:path>
            </a:pathLst>
          </a:custGeom>
          <a:blipFill>
            <a:blip r:embed="rId4"/>
            <a:stretch>
              <a:fillRect l="0" t="0" r="0" b="0"/>
            </a:stretch>
          </a:blipFill>
        </p:spPr>
      </p:sp>
      <p:sp>
        <p:nvSpPr>
          <p:cNvPr name="Freeform 8" id="8"/>
          <p:cNvSpPr/>
          <p:nvPr/>
        </p:nvSpPr>
        <p:spPr>
          <a:xfrm flipH="false" flipV="false" rot="0">
            <a:off x="11715043" y="3457583"/>
            <a:ext cx="5667367" cy="5800717"/>
          </a:xfrm>
          <a:custGeom>
            <a:avLst/>
            <a:gdLst/>
            <a:ahLst/>
            <a:cxnLst/>
            <a:rect r="r" b="b" t="t" l="l"/>
            <a:pathLst>
              <a:path h="5800717" w="5667367">
                <a:moveTo>
                  <a:pt x="0" y="0"/>
                </a:moveTo>
                <a:lnTo>
                  <a:pt x="5667367" y="0"/>
                </a:lnTo>
                <a:lnTo>
                  <a:pt x="5667367" y="5800717"/>
                </a:lnTo>
                <a:lnTo>
                  <a:pt x="0" y="5800717"/>
                </a:lnTo>
                <a:lnTo>
                  <a:pt x="0" y="0"/>
                </a:lnTo>
                <a:close/>
              </a:path>
            </a:pathLst>
          </a:custGeom>
          <a:blipFill>
            <a:blip r:embed="rId5"/>
            <a:stretch>
              <a:fillRect l="0" t="0" r="0" b="0"/>
            </a:stretch>
          </a:blipFill>
        </p:spPr>
      </p:sp>
      <p:sp>
        <p:nvSpPr>
          <p:cNvPr name="TextBox 9" id="9"/>
          <p:cNvSpPr txBox="true"/>
          <p:nvPr/>
        </p:nvSpPr>
        <p:spPr>
          <a:xfrm rot="0">
            <a:off x="3891056" y="485775"/>
            <a:ext cx="10505888" cy="1076325"/>
          </a:xfrm>
          <a:prstGeom prst="rect">
            <a:avLst/>
          </a:prstGeom>
        </p:spPr>
        <p:txBody>
          <a:bodyPr anchor="t" rtlCol="false" tIns="0" lIns="0" bIns="0" rIns="0">
            <a:spAutoFit/>
          </a:bodyPr>
          <a:lstStyle/>
          <a:p>
            <a:pPr algn="ctr">
              <a:lnSpc>
                <a:spcPts val="8400"/>
              </a:lnSpc>
            </a:pPr>
            <a:r>
              <a:rPr lang="en-US" sz="7000">
                <a:solidFill>
                  <a:srgbClr val="01003B"/>
                </a:solidFill>
                <a:latin typeface="Be Vietnam Ultra-Bold"/>
                <a:ea typeface="Be Vietnam Ultra-Bold"/>
                <a:cs typeface="Be Vietnam Ultra-Bold"/>
                <a:sym typeface="Be Vietnam Ultra-Bold"/>
              </a:rPr>
              <a:t>CONCLUSIONS</a:t>
            </a:r>
          </a:p>
        </p:txBody>
      </p:sp>
      <p:sp>
        <p:nvSpPr>
          <p:cNvPr name="TextBox 10" id="10"/>
          <p:cNvSpPr txBox="true"/>
          <p:nvPr/>
        </p:nvSpPr>
        <p:spPr>
          <a:xfrm rot="0">
            <a:off x="1252844" y="2372012"/>
            <a:ext cx="3703567" cy="60545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Positive Words</a:t>
            </a:r>
          </a:p>
        </p:txBody>
      </p:sp>
      <p:sp>
        <p:nvSpPr>
          <p:cNvPr name="TextBox 11" id="11"/>
          <p:cNvSpPr txBox="true"/>
          <p:nvPr/>
        </p:nvSpPr>
        <p:spPr>
          <a:xfrm rot="0">
            <a:off x="5881920" y="2372012"/>
            <a:ext cx="3904486" cy="60545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Positive 2 Words</a:t>
            </a:r>
          </a:p>
        </p:txBody>
      </p:sp>
      <p:sp>
        <p:nvSpPr>
          <p:cNvPr name="TextBox 12" id="12"/>
          <p:cNvSpPr txBox="true"/>
          <p:nvPr/>
        </p:nvSpPr>
        <p:spPr>
          <a:xfrm rot="0">
            <a:off x="11715043" y="2372012"/>
            <a:ext cx="4366600" cy="605459"/>
          </a:xfrm>
          <a:prstGeom prst="rect">
            <a:avLst/>
          </a:prstGeom>
        </p:spPr>
        <p:txBody>
          <a:bodyPr anchor="t" rtlCol="false" tIns="0" lIns="0" bIns="0" rIns="0">
            <a:spAutoFit/>
          </a:bodyPr>
          <a:lstStyle/>
          <a:p>
            <a:pPr algn="l">
              <a:lnSpc>
                <a:spcPts val="4953"/>
              </a:lnSpc>
            </a:pPr>
            <a:r>
              <a:rPr lang="en-US" sz="3538">
                <a:solidFill>
                  <a:srgbClr val="33326B"/>
                </a:solidFill>
                <a:latin typeface="Be Vietnam Ultra-Bold"/>
                <a:ea typeface="Be Vietnam Ultra-Bold"/>
                <a:cs typeface="Be Vietnam Ultra-Bold"/>
                <a:sym typeface="Be Vietnam Ultra-Bold"/>
              </a:rPr>
              <a:t>Positive 3 Words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19756">
            <a:off x="4235112" y="4911655"/>
            <a:ext cx="5143655" cy="405910"/>
          </a:xfrm>
          <a:prstGeom prst="rect">
            <a:avLst/>
          </a:prstGeom>
        </p:spPr>
        <p:txBody>
          <a:bodyPr anchor="t" rtlCol="false" tIns="0" lIns="0" bIns="0" rIns="0">
            <a:spAutoFit/>
          </a:bodyPr>
          <a:lstStyle/>
          <a:p>
            <a:pPr algn="l">
              <a:lnSpc>
                <a:spcPts val="3352"/>
              </a:lnSpc>
              <a:spcBef>
                <a:spcPct val="0"/>
              </a:spcBef>
            </a:pPr>
            <a:r>
              <a:rPr lang="en-US" sz="2394">
                <a:solidFill>
                  <a:srgbClr val="01003B"/>
                </a:solidFill>
                <a:latin typeface="Be Vietnam Ultra-Bold"/>
                <a:ea typeface="Be Vietnam Ultra-Bold"/>
                <a:cs typeface="Be Vietnam Ultra-Bold"/>
                <a:sym typeface="Be Vietnam Ultra-Bold"/>
              </a:rPr>
              <a:t>Introduction</a:t>
            </a:r>
          </a:p>
        </p:txBody>
      </p:sp>
      <p:grpSp>
        <p:nvGrpSpPr>
          <p:cNvPr name="Group 4" id="4"/>
          <p:cNvGrpSpPr/>
          <p:nvPr/>
        </p:nvGrpSpPr>
        <p:grpSpPr>
          <a:xfrm rot="-10800000">
            <a:off x="2453685" y="4451108"/>
            <a:ext cx="1391113" cy="1349481"/>
            <a:chOff x="0" y="0"/>
            <a:chExt cx="537407" cy="521324"/>
          </a:xfrm>
        </p:grpSpPr>
        <p:sp>
          <p:nvSpPr>
            <p:cNvPr name="Freeform 5" id="5"/>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6" id="6"/>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19756">
            <a:off x="2277796" y="4382693"/>
            <a:ext cx="1742891" cy="1202353"/>
          </a:xfrm>
          <a:prstGeom prst="rect">
            <a:avLst/>
          </a:prstGeom>
        </p:spPr>
        <p:txBody>
          <a:bodyPr anchor="t" rtlCol="false" tIns="0" lIns="0" bIns="0" rIns="0">
            <a:spAutoFit/>
          </a:bodyPr>
          <a:lstStyle/>
          <a:p>
            <a:pPr algn="ctr">
              <a:lnSpc>
                <a:spcPts val="9853"/>
              </a:lnSpc>
              <a:spcBef>
                <a:spcPct val="0"/>
              </a:spcBef>
            </a:pPr>
            <a:r>
              <a:rPr lang="en-US" sz="7038" spc="415">
                <a:solidFill>
                  <a:srgbClr val="FFFFFF"/>
                </a:solidFill>
                <a:latin typeface="Be Vietnam Ultra-Bold"/>
                <a:ea typeface="Be Vietnam Ultra-Bold"/>
                <a:cs typeface="Be Vietnam Ultra-Bold"/>
                <a:sym typeface="Be Vietnam Ultra-Bold"/>
              </a:rPr>
              <a:t>01</a:t>
            </a:r>
          </a:p>
        </p:txBody>
      </p:sp>
      <p:sp>
        <p:nvSpPr>
          <p:cNvPr name="TextBox 8" id="8"/>
          <p:cNvSpPr txBox="true"/>
          <p:nvPr/>
        </p:nvSpPr>
        <p:spPr>
          <a:xfrm rot="19756">
            <a:off x="4238797" y="6278981"/>
            <a:ext cx="5139970" cy="405910"/>
          </a:xfrm>
          <a:prstGeom prst="rect">
            <a:avLst/>
          </a:prstGeom>
        </p:spPr>
        <p:txBody>
          <a:bodyPr anchor="t" rtlCol="false" tIns="0" lIns="0" bIns="0" rIns="0">
            <a:spAutoFit/>
          </a:bodyPr>
          <a:lstStyle/>
          <a:p>
            <a:pPr algn="l">
              <a:lnSpc>
                <a:spcPts val="3352"/>
              </a:lnSpc>
              <a:spcBef>
                <a:spcPct val="0"/>
              </a:spcBef>
            </a:pPr>
            <a:r>
              <a:rPr lang="en-US" sz="2394">
                <a:solidFill>
                  <a:srgbClr val="01003B"/>
                </a:solidFill>
                <a:latin typeface="Be Vietnam Ultra-Bold"/>
                <a:ea typeface="Be Vietnam Ultra-Bold"/>
                <a:cs typeface="Be Vietnam Ultra-Bold"/>
                <a:sym typeface="Be Vietnam Ultra-Bold"/>
              </a:rPr>
              <a:t>Methodology</a:t>
            </a:r>
          </a:p>
        </p:txBody>
      </p:sp>
      <p:grpSp>
        <p:nvGrpSpPr>
          <p:cNvPr name="Group 9" id="9"/>
          <p:cNvGrpSpPr/>
          <p:nvPr/>
        </p:nvGrpSpPr>
        <p:grpSpPr>
          <a:xfrm rot="-10800000">
            <a:off x="2453685" y="5838549"/>
            <a:ext cx="1391113" cy="1349481"/>
            <a:chOff x="0" y="0"/>
            <a:chExt cx="537407" cy="521324"/>
          </a:xfrm>
        </p:grpSpPr>
        <p:sp>
          <p:nvSpPr>
            <p:cNvPr name="Freeform 10" id="10"/>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11" id="11"/>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19756">
            <a:off x="2277796" y="5788357"/>
            <a:ext cx="1742891" cy="1202353"/>
          </a:xfrm>
          <a:prstGeom prst="rect">
            <a:avLst/>
          </a:prstGeom>
        </p:spPr>
        <p:txBody>
          <a:bodyPr anchor="t" rtlCol="false" tIns="0" lIns="0" bIns="0" rIns="0">
            <a:spAutoFit/>
          </a:bodyPr>
          <a:lstStyle/>
          <a:p>
            <a:pPr algn="ctr">
              <a:lnSpc>
                <a:spcPts val="9853"/>
              </a:lnSpc>
              <a:spcBef>
                <a:spcPct val="0"/>
              </a:spcBef>
            </a:pPr>
            <a:r>
              <a:rPr lang="en-US" sz="7038">
                <a:solidFill>
                  <a:srgbClr val="FFFFFF"/>
                </a:solidFill>
                <a:latin typeface="Be Vietnam Ultra-Bold"/>
                <a:ea typeface="Be Vietnam Ultra-Bold"/>
                <a:cs typeface="Be Vietnam Ultra-Bold"/>
                <a:sym typeface="Be Vietnam Ultra-Bold"/>
              </a:rPr>
              <a:t>02</a:t>
            </a:r>
          </a:p>
        </p:txBody>
      </p:sp>
      <p:sp>
        <p:nvSpPr>
          <p:cNvPr name="TextBox 13" id="13"/>
          <p:cNvSpPr txBox="true"/>
          <p:nvPr/>
        </p:nvSpPr>
        <p:spPr>
          <a:xfrm rot="19756">
            <a:off x="4294940" y="7643814"/>
            <a:ext cx="5083827" cy="405910"/>
          </a:xfrm>
          <a:prstGeom prst="rect">
            <a:avLst/>
          </a:prstGeom>
        </p:spPr>
        <p:txBody>
          <a:bodyPr anchor="t" rtlCol="false" tIns="0" lIns="0" bIns="0" rIns="0">
            <a:spAutoFit/>
          </a:bodyPr>
          <a:lstStyle/>
          <a:p>
            <a:pPr algn="l">
              <a:lnSpc>
                <a:spcPts val="3352"/>
              </a:lnSpc>
              <a:spcBef>
                <a:spcPct val="0"/>
              </a:spcBef>
            </a:pPr>
            <a:r>
              <a:rPr lang="en-US" sz="2394">
                <a:solidFill>
                  <a:srgbClr val="01003B"/>
                </a:solidFill>
                <a:latin typeface="Be Vietnam Ultra-Bold"/>
                <a:ea typeface="Be Vietnam Ultra-Bold"/>
                <a:cs typeface="Be Vietnam Ultra-Bold"/>
                <a:sym typeface="Be Vietnam Ultra-Bold"/>
              </a:rPr>
              <a:t>Results</a:t>
            </a:r>
          </a:p>
        </p:txBody>
      </p:sp>
      <p:grpSp>
        <p:nvGrpSpPr>
          <p:cNvPr name="Group 14" id="14"/>
          <p:cNvGrpSpPr/>
          <p:nvPr/>
        </p:nvGrpSpPr>
        <p:grpSpPr>
          <a:xfrm rot="-10800000">
            <a:off x="2453685" y="7225989"/>
            <a:ext cx="1391113" cy="1349481"/>
            <a:chOff x="0" y="0"/>
            <a:chExt cx="537407" cy="521324"/>
          </a:xfrm>
        </p:grpSpPr>
        <p:sp>
          <p:nvSpPr>
            <p:cNvPr name="Freeform 15" id="15"/>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16" id="16"/>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17" id="17"/>
          <p:cNvSpPr txBox="true"/>
          <p:nvPr/>
        </p:nvSpPr>
        <p:spPr>
          <a:xfrm rot="19756">
            <a:off x="2321253" y="7154929"/>
            <a:ext cx="1742891" cy="1202353"/>
          </a:xfrm>
          <a:prstGeom prst="rect">
            <a:avLst/>
          </a:prstGeom>
        </p:spPr>
        <p:txBody>
          <a:bodyPr anchor="t" rtlCol="false" tIns="0" lIns="0" bIns="0" rIns="0">
            <a:spAutoFit/>
          </a:bodyPr>
          <a:lstStyle/>
          <a:p>
            <a:pPr algn="ctr">
              <a:lnSpc>
                <a:spcPts val="9853"/>
              </a:lnSpc>
              <a:spcBef>
                <a:spcPct val="0"/>
              </a:spcBef>
            </a:pPr>
            <a:r>
              <a:rPr lang="en-US" sz="7038">
                <a:solidFill>
                  <a:srgbClr val="FFFFFF"/>
                </a:solidFill>
                <a:latin typeface="Be Vietnam Ultra-Bold"/>
                <a:ea typeface="Be Vietnam Ultra-Bold"/>
                <a:cs typeface="Be Vietnam Ultra-Bold"/>
                <a:sym typeface="Be Vietnam Ultra-Bold"/>
              </a:rPr>
              <a:t>03</a:t>
            </a:r>
          </a:p>
        </p:txBody>
      </p:sp>
      <p:sp>
        <p:nvSpPr>
          <p:cNvPr name="TextBox 18" id="18"/>
          <p:cNvSpPr txBox="true"/>
          <p:nvPr/>
        </p:nvSpPr>
        <p:spPr>
          <a:xfrm rot="19756">
            <a:off x="11028203" y="4912986"/>
            <a:ext cx="5606756" cy="405910"/>
          </a:xfrm>
          <a:prstGeom prst="rect">
            <a:avLst/>
          </a:prstGeom>
        </p:spPr>
        <p:txBody>
          <a:bodyPr anchor="t" rtlCol="false" tIns="0" lIns="0" bIns="0" rIns="0">
            <a:spAutoFit/>
          </a:bodyPr>
          <a:lstStyle/>
          <a:p>
            <a:pPr algn="l">
              <a:lnSpc>
                <a:spcPts val="3352"/>
              </a:lnSpc>
              <a:spcBef>
                <a:spcPct val="0"/>
              </a:spcBef>
            </a:pPr>
            <a:r>
              <a:rPr lang="en-US" sz="2394">
                <a:solidFill>
                  <a:srgbClr val="01003B"/>
                </a:solidFill>
                <a:latin typeface="Be Vietnam Ultra-Bold"/>
                <a:ea typeface="Be Vietnam Ultra-Bold"/>
                <a:cs typeface="Be Vietnam Ultra-Bold"/>
                <a:sym typeface="Be Vietnam Ultra-Bold"/>
              </a:rPr>
              <a:t>Conclusions</a:t>
            </a:r>
          </a:p>
        </p:txBody>
      </p:sp>
      <p:grpSp>
        <p:nvGrpSpPr>
          <p:cNvPr name="Group 19" id="19"/>
          <p:cNvGrpSpPr/>
          <p:nvPr/>
        </p:nvGrpSpPr>
        <p:grpSpPr>
          <a:xfrm rot="-10800000">
            <a:off x="9379754" y="4451108"/>
            <a:ext cx="1391113" cy="1349481"/>
            <a:chOff x="0" y="0"/>
            <a:chExt cx="537407" cy="521324"/>
          </a:xfrm>
        </p:grpSpPr>
        <p:sp>
          <p:nvSpPr>
            <p:cNvPr name="Freeform 20" id="20"/>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1" id="21"/>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22" id="22"/>
          <p:cNvSpPr txBox="true"/>
          <p:nvPr/>
        </p:nvSpPr>
        <p:spPr>
          <a:xfrm rot="19756">
            <a:off x="9203865" y="4382693"/>
            <a:ext cx="1742891" cy="1202353"/>
          </a:xfrm>
          <a:prstGeom prst="rect">
            <a:avLst/>
          </a:prstGeom>
        </p:spPr>
        <p:txBody>
          <a:bodyPr anchor="t" rtlCol="false" tIns="0" lIns="0" bIns="0" rIns="0">
            <a:spAutoFit/>
          </a:bodyPr>
          <a:lstStyle/>
          <a:p>
            <a:pPr algn="ctr">
              <a:lnSpc>
                <a:spcPts val="9853"/>
              </a:lnSpc>
              <a:spcBef>
                <a:spcPct val="0"/>
              </a:spcBef>
            </a:pPr>
            <a:r>
              <a:rPr lang="en-US" sz="7038" spc="415">
                <a:solidFill>
                  <a:srgbClr val="FFFFFF"/>
                </a:solidFill>
                <a:latin typeface="Be Vietnam Ultra-Bold"/>
                <a:ea typeface="Be Vietnam Ultra-Bold"/>
                <a:cs typeface="Be Vietnam Ultra-Bold"/>
                <a:sym typeface="Be Vietnam Ultra-Bold"/>
              </a:rPr>
              <a:t>04</a:t>
            </a:r>
          </a:p>
        </p:txBody>
      </p:sp>
      <p:sp>
        <p:nvSpPr>
          <p:cNvPr name="TextBox 23" id="23"/>
          <p:cNvSpPr txBox="true"/>
          <p:nvPr/>
        </p:nvSpPr>
        <p:spPr>
          <a:xfrm rot="0">
            <a:off x="2385379" y="1215927"/>
            <a:ext cx="6643979" cy="1159556"/>
          </a:xfrm>
          <a:prstGeom prst="rect">
            <a:avLst/>
          </a:prstGeom>
        </p:spPr>
        <p:txBody>
          <a:bodyPr anchor="t" rtlCol="false" tIns="0" lIns="0" bIns="0" rIns="0">
            <a:spAutoFit/>
          </a:bodyPr>
          <a:lstStyle/>
          <a:p>
            <a:pPr algn="l">
              <a:lnSpc>
                <a:spcPts val="9495"/>
              </a:lnSpc>
              <a:spcBef>
                <a:spcPct val="0"/>
              </a:spcBef>
            </a:pPr>
            <a:r>
              <a:rPr lang="en-US" sz="6782">
                <a:solidFill>
                  <a:srgbClr val="33326B"/>
                </a:solidFill>
                <a:latin typeface="Hind Siliguri"/>
                <a:ea typeface="Hind Siliguri"/>
                <a:cs typeface="Hind Siliguri"/>
                <a:sym typeface="Hind Siliguri"/>
              </a:rPr>
              <a:t>TABLE OF</a:t>
            </a:r>
          </a:p>
        </p:txBody>
      </p:sp>
      <p:sp>
        <p:nvSpPr>
          <p:cNvPr name="TextBox 24" id="24"/>
          <p:cNvSpPr txBox="true"/>
          <p:nvPr/>
        </p:nvSpPr>
        <p:spPr>
          <a:xfrm rot="0">
            <a:off x="2318196" y="2019293"/>
            <a:ext cx="8339384" cy="1946040"/>
          </a:xfrm>
          <a:prstGeom prst="rect">
            <a:avLst/>
          </a:prstGeom>
        </p:spPr>
        <p:txBody>
          <a:bodyPr anchor="t" rtlCol="false" tIns="0" lIns="0" bIns="0" rIns="0">
            <a:spAutoFit/>
          </a:bodyPr>
          <a:lstStyle/>
          <a:p>
            <a:pPr algn="l">
              <a:lnSpc>
                <a:spcPts val="15909"/>
              </a:lnSpc>
              <a:spcBef>
                <a:spcPct val="0"/>
              </a:spcBef>
            </a:pPr>
            <a:r>
              <a:rPr lang="en-US" sz="11364">
                <a:solidFill>
                  <a:srgbClr val="33326B"/>
                </a:solidFill>
                <a:latin typeface="TT Chocolates Bold"/>
                <a:ea typeface="TT Chocolates Bold"/>
                <a:cs typeface="TT Chocolates Bold"/>
                <a:sym typeface="TT Chocolates Bold"/>
              </a:rPr>
              <a:t>CONTENTS</a:t>
            </a:r>
          </a:p>
        </p:txBody>
      </p:sp>
      <p:grpSp>
        <p:nvGrpSpPr>
          <p:cNvPr name="Group 25" id="25"/>
          <p:cNvGrpSpPr/>
          <p:nvPr/>
        </p:nvGrpSpPr>
        <p:grpSpPr>
          <a:xfrm rot="8100000">
            <a:off x="15141130" y="1681505"/>
            <a:ext cx="2103985" cy="210398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27" id="27"/>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8" id="28"/>
          <p:cNvGrpSpPr/>
          <p:nvPr/>
        </p:nvGrpSpPr>
        <p:grpSpPr>
          <a:xfrm rot="8100000">
            <a:off x="12542885" y="-3550601"/>
            <a:ext cx="4742111" cy="474211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30" id="3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1" id="31"/>
          <p:cNvGrpSpPr/>
          <p:nvPr/>
        </p:nvGrpSpPr>
        <p:grpSpPr>
          <a:xfrm rot="-2700000">
            <a:off x="17334914" y="-1274095"/>
            <a:ext cx="4742111" cy="474211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4" id="34"/>
          <p:cNvGrpSpPr/>
          <p:nvPr/>
        </p:nvGrpSpPr>
        <p:grpSpPr>
          <a:xfrm rot="-8100000">
            <a:off x="15699542" y="603380"/>
            <a:ext cx="987162" cy="987162"/>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36" id="3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7" id="37"/>
          <p:cNvGrpSpPr/>
          <p:nvPr/>
        </p:nvGrpSpPr>
        <p:grpSpPr>
          <a:xfrm rot="-10800000">
            <a:off x="-2244366" y="9188691"/>
            <a:ext cx="21640247" cy="2196619"/>
            <a:chOff x="0" y="0"/>
            <a:chExt cx="5699489" cy="578533"/>
          </a:xfrm>
        </p:grpSpPr>
        <p:sp>
          <p:nvSpPr>
            <p:cNvPr name="Freeform 38" id="38"/>
            <p:cNvSpPr/>
            <p:nvPr/>
          </p:nvSpPr>
          <p:spPr>
            <a:xfrm flipH="false" flipV="false" rot="0">
              <a:off x="0" y="0"/>
              <a:ext cx="5699489" cy="578533"/>
            </a:xfrm>
            <a:custGeom>
              <a:avLst/>
              <a:gdLst/>
              <a:ahLst/>
              <a:cxnLst/>
              <a:rect r="r" b="b" t="t" l="l"/>
              <a:pathLst>
                <a:path h="578533" w="5699489">
                  <a:moveTo>
                    <a:pt x="0" y="0"/>
                  </a:moveTo>
                  <a:lnTo>
                    <a:pt x="5699489" y="0"/>
                  </a:lnTo>
                  <a:lnTo>
                    <a:pt x="5699489" y="578533"/>
                  </a:lnTo>
                  <a:lnTo>
                    <a:pt x="0" y="578533"/>
                  </a:lnTo>
                  <a:close/>
                </a:path>
              </a:pathLst>
            </a:custGeom>
            <a:solidFill>
              <a:srgbClr val="195759"/>
            </a:solidFill>
          </p:spPr>
        </p:sp>
        <p:sp>
          <p:nvSpPr>
            <p:cNvPr name="TextBox 39" id="39"/>
            <p:cNvSpPr txBox="true"/>
            <p:nvPr/>
          </p:nvSpPr>
          <p:spPr>
            <a:xfrm>
              <a:off x="0" y="-47625"/>
              <a:ext cx="5699489" cy="626158"/>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286450" y="-1757362"/>
            <a:ext cx="18885647" cy="5404971"/>
            <a:chOff x="0" y="0"/>
            <a:chExt cx="25180863" cy="7206627"/>
          </a:xfrm>
        </p:grpSpPr>
        <p:pic>
          <p:nvPicPr>
            <p:cNvPr name="Picture 4" id="4"/>
            <p:cNvPicPr>
              <a:picLocks noChangeAspect="true"/>
            </p:cNvPicPr>
            <p:nvPr/>
          </p:nvPicPr>
          <p:blipFill>
            <a:blip r:embed="rId3"/>
            <a:srcRect l="0" t="31263" r="0" b="0"/>
            <a:stretch>
              <a:fillRect/>
            </a:stretch>
          </p:blipFill>
          <p:spPr>
            <a:xfrm flipH="false" flipV="false">
              <a:off x="0" y="0"/>
              <a:ext cx="25180863" cy="7206627"/>
            </a:xfrm>
            <a:prstGeom prst="rect">
              <a:avLst/>
            </a:prstGeom>
          </p:spPr>
        </p:pic>
      </p:grpSp>
      <p:grpSp>
        <p:nvGrpSpPr>
          <p:cNvPr name="Group 5" id="5"/>
          <p:cNvGrpSpPr/>
          <p:nvPr/>
        </p:nvGrpSpPr>
        <p:grpSpPr>
          <a:xfrm rot="0">
            <a:off x="-1119743" y="10285618"/>
            <a:ext cx="20527487" cy="2731693"/>
            <a:chOff x="0" y="0"/>
            <a:chExt cx="5406416" cy="719458"/>
          </a:xfrm>
        </p:grpSpPr>
        <p:sp>
          <p:nvSpPr>
            <p:cNvPr name="Freeform 6" id="6"/>
            <p:cNvSpPr/>
            <p:nvPr/>
          </p:nvSpPr>
          <p:spPr>
            <a:xfrm flipH="false" flipV="false" rot="0">
              <a:off x="0" y="0"/>
              <a:ext cx="5406416" cy="719458"/>
            </a:xfrm>
            <a:custGeom>
              <a:avLst/>
              <a:gdLst/>
              <a:ahLst/>
              <a:cxnLst/>
              <a:rect r="r" b="b" t="t" l="l"/>
              <a:pathLst>
                <a:path h="719458" w="5406416">
                  <a:moveTo>
                    <a:pt x="0" y="0"/>
                  </a:moveTo>
                  <a:lnTo>
                    <a:pt x="5406416" y="0"/>
                  </a:lnTo>
                  <a:lnTo>
                    <a:pt x="5406416" y="719458"/>
                  </a:lnTo>
                  <a:lnTo>
                    <a:pt x="0" y="719458"/>
                  </a:lnTo>
                  <a:close/>
                </a:path>
              </a:pathLst>
            </a:custGeom>
            <a:solidFill>
              <a:srgbClr val="C9455F"/>
            </a:solidFill>
          </p:spPr>
        </p:sp>
        <p:sp>
          <p:nvSpPr>
            <p:cNvPr name="TextBox 7" id="7"/>
            <p:cNvSpPr txBox="true"/>
            <p:nvPr/>
          </p:nvSpPr>
          <p:spPr>
            <a:xfrm>
              <a:off x="0" y="19050"/>
              <a:ext cx="5406416" cy="700408"/>
            </a:xfrm>
            <a:prstGeom prst="rect">
              <a:avLst/>
            </a:prstGeom>
          </p:spPr>
          <p:txBody>
            <a:bodyPr anchor="ctr" rtlCol="false" tIns="50800" lIns="50800" bIns="50800" rIns="50800"/>
            <a:lstStyle/>
            <a:p>
              <a:pPr algn="ctr">
                <a:lnSpc>
                  <a:spcPts val="2750"/>
                </a:lnSpc>
              </a:pPr>
            </a:p>
          </p:txBody>
        </p:sp>
      </p:grpSp>
      <p:sp>
        <p:nvSpPr>
          <p:cNvPr name="TextBox 8" id="8"/>
          <p:cNvSpPr txBox="true"/>
          <p:nvPr/>
        </p:nvSpPr>
        <p:spPr>
          <a:xfrm rot="0">
            <a:off x="1019175" y="7365241"/>
            <a:ext cx="5005030" cy="763270"/>
          </a:xfrm>
          <a:prstGeom prst="rect">
            <a:avLst/>
          </a:prstGeom>
        </p:spPr>
        <p:txBody>
          <a:bodyPr anchor="t" rtlCol="false" tIns="0" lIns="0" bIns="0" rIns="0">
            <a:spAutoFit/>
          </a:bodyPr>
          <a:lstStyle/>
          <a:p>
            <a:pPr algn="l">
              <a:lnSpc>
                <a:spcPts val="3080"/>
              </a:lnSpc>
            </a:pPr>
            <a:r>
              <a:rPr lang="en-US" sz="2200">
                <a:solidFill>
                  <a:srgbClr val="01003B"/>
                </a:solidFill>
                <a:latin typeface="Be Vietnam"/>
                <a:ea typeface="Be Vietnam"/>
                <a:cs typeface="Be Vietnam"/>
                <a:sym typeface="Be Vietnam"/>
              </a:rPr>
              <a:t>Improving services and customers satisfy for </a:t>
            </a:r>
            <a:r>
              <a:rPr lang="en-US" sz="2200">
                <a:solidFill>
                  <a:srgbClr val="01003B"/>
                </a:solidFill>
                <a:latin typeface="Be Vietnam Ultra-Bold"/>
                <a:ea typeface="Be Vietnam Ultra-Bold"/>
                <a:cs typeface="Be Vietnam Ultra-Bold"/>
                <a:sym typeface="Be Vietnam Ultra-Bold"/>
              </a:rPr>
              <a:t>Bacchanal Buffet</a:t>
            </a:r>
            <a:r>
              <a:rPr lang="en-US" sz="2200">
                <a:solidFill>
                  <a:srgbClr val="01003B"/>
                </a:solidFill>
                <a:latin typeface="Be Vietnam"/>
                <a:ea typeface="Be Vietnam"/>
                <a:cs typeface="Be Vietnam"/>
                <a:sym typeface="Be Vietnam"/>
              </a:rPr>
              <a:t>.</a:t>
            </a:r>
          </a:p>
        </p:txBody>
      </p:sp>
      <p:sp>
        <p:nvSpPr>
          <p:cNvPr name="TextBox 9" id="9"/>
          <p:cNvSpPr txBox="true"/>
          <p:nvPr/>
        </p:nvSpPr>
        <p:spPr>
          <a:xfrm rot="0">
            <a:off x="1019175" y="6332095"/>
            <a:ext cx="4605843" cy="755016"/>
          </a:xfrm>
          <a:prstGeom prst="rect">
            <a:avLst/>
          </a:prstGeom>
        </p:spPr>
        <p:txBody>
          <a:bodyPr anchor="t" rtlCol="false" tIns="0" lIns="0" bIns="0" rIns="0">
            <a:spAutoFit/>
          </a:bodyPr>
          <a:lstStyle/>
          <a:p>
            <a:pPr algn="l">
              <a:lnSpc>
                <a:spcPts val="6159"/>
              </a:lnSpc>
            </a:pPr>
            <a:r>
              <a:rPr lang="en-US" sz="4399">
                <a:solidFill>
                  <a:srgbClr val="01003B"/>
                </a:solidFill>
                <a:latin typeface="Be Vietnam Ultra-Bold"/>
                <a:ea typeface="Be Vietnam Ultra-Bold"/>
                <a:cs typeface="Be Vietnam Ultra-Bold"/>
                <a:sym typeface="Be Vietnam Ultra-Bold"/>
              </a:rPr>
              <a:t>Business Need</a:t>
            </a:r>
          </a:p>
        </p:txBody>
      </p:sp>
      <p:sp>
        <p:nvSpPr>
          <p:cNvPr name="TextBox 10" id="10"/>
          <p:cNvSpPr txBox="true"/>
          <p:nvPr/>
        </p:nvSpPr>
        <p:spPr>
          <a:xfrm rot="0">
            <a:off x="6728144" y="7365241"/>
            <a:ext cx="4837408" cy="1153795"/>
          </a:xfrm>
          <a:prstGeom prst="rect">
            <a:avLst/>
          </a:prstGeom>
        </p:spPr>
        <p:txBody>
          <a:bodyPr anchor="t" rtlCol="false" tIns="0" lIns="0" bIns="0" rIns="0">
            <a:spAutoFit/>
          </a:bodyPr>
          <a:lstStyle/>
          <a:p>
            <a:pPr algn="l">
              <a:lnSpc>
                <a:spcPts val="3080"/>
              </a:lnSpc>
            </a:pPr>
            <a:r>
              <a:rPr lang="en-US" sz="2200">
                <a:solidFill>
                  <a:srgbClr val="01003B"/>
                </a:solidFill>
                <a:latin typeface="Be Vietnam"/>
                <a:ea typeface="Be Vietnam"/>
                <a:cs typeface="Be Vietnam"/>
                <a:sym typeface="Be Vietnam"/>
              </a:rPr>
              <a:t>Using ready dataset, Analyse Reviews, </a:t>
            </a:r>
            <a:r>
              <a:rPr lang="en-US" sz="2200">
                <a:solidFill>
                  <a:srgbClr val="01003B"/>
                </a:solidFill>
                <a:latin typeface="Be Vietnam"/>
                <a:ea typeface="Be Vietnam"/>
                <a:cs typeface="Be Vietnam"/>
                <a:sym typeface="Be Vietnam"/>
              </a:rPr>
              <a:t>Customer’s Sentiment and provide suggestions.</a:t>
            </a:r>
          </a:p>
        </p:txBody>
      </p:sp>
      <p:sp>
        <p:nvSpPr>
          <p:cNvPr name="TextBox 11" id="11"/>
          <p:cNvSpPr txBox="true"/>
          <p:nvPr/>
        </p:nvSpPr>
        <p:spPr>
          <a:xfrm rot="0">
            <a:off x="6728144" y="6332095"/>
            <a:ext cx="4605843" cy="755016"/>
          </a:xfrm>
          <a:prstGeom prst="rect">
            <a:avLst/>
          </a:prstGeom>
        </p:spPr>
        <p:txBody>
          <a:bodyPr anchor="t" rtlCol="false" tIns="0" lIns="0" bIns="0" rIns="0">
            <a:spAutoFit/>
          </a:bodyPr>
          <a:lstStyle/>
          <a:p>
            <a:pPr algn="l">
              <a:lnSpc>
                <a:spcPts val="6159"/>
              </a:lnSpc>
            </a:pPr>
            <a:r>
              <a:rPr lang="en-US" sz="4399">
                <a:solidFill>
                  <a:srgbClr val="01003B"/>
                </a:solidFill>
                <a:latin typeface="Be Vietnam Ultra-Bold"/>
                <a:ea typeface="Be Vietnam Ultra-Bold"/>
                <a:cs typeface="Be Vietnam Ultra-Bold"/>
                <a:sym typeface="Be Vietnam Ultra-Bold"/>
              </a:rPr>
              <a:t>Solution</a:t>
            </a:r>
          </a:p>
        </p:txBody>
      </p:sp>
      <p:sp>
        <p:nvSpPr>
          <p:cNvPr name="TextBox 12" id="12"/>
          <p:cNvSpPr txBox="true"/>
          <p:nvPr/>
        </p:nvSpPr>
        <p:spPr>
          <a:xfrm rot="0">
            <a:off x="12421892" y="7365241"/>
            <a:ext cx="4837408" cy="1630045"/>
          </a:xfrm>
          <a:prstGeom prst="rect">
            <a:avLst/>
          </a:prstGeom>
        </p:spPr>
        <p:txBody>
          <a:bodyPr anchor="t" rtlCol="false" tIns="0" lIns="0" bIns="0" rIns="0">
            <a:spAutoFit/>
          </a:bodyPr>
          <a:lstStyle/>
          <a:p>
            <a:pPr algn="l" marL="474981" indent="-237491" lvl="1">
              <a:lnSpc>
                <a:spcPts val="3080"/>
              </a:lnSpc>
              <a:buFont typeface="Arial"/>
              <a:buChar char="•"/>
            </a:pPr>
            <a:r>
              <a:rPr lang="en-US" sz="2200">
                <a:solidFill>
                  <a:srgbClr val="01003B"/>
                </a:solidFill>
                <a:latin typeface="Be Vietnam"/>
                <a:ea typeface="Be Vietnam"/>
                <a:cs typeface="Be Vietnam"/>
                <a:sym typeface="Be Vietnam"/>
              </a:rPr>
              <a:t>Processing text data</a:t>
            </a:r>
          </a:p>
          <a:p>
            <a:pPr algn="l" marL="474981" indent="-237491" lvl="1">
              <a:lnSpc>
                <a:spcPts val="3080"/>
              </a:lnSpc>
              <a:buFont typeface="Arial"/>
              <a:buChar char="•"/>
            </a:pPr>
            <a:r>
              <a:rPr lang="en-US" sz="2200">
                <a:solidFill>
                  <a:srgbClr val="01003B"/>
                </a:solidFill>
                <a:latin typeface="Be Vietnam"/>
                <a:ea typeface="Be Vietnam"/>
                <a:cs typeface="Be Vietnam"/>
                <a:sym typeface="Be Vietnam"/>
              </a:rPr>
              <a:t>NLP Supervised Classification</a:t>
            </a:r>
          </a:p>
          <a:p>
            <a:pPr algn="l" marL="474981" indent="-237491" lvl="1">
              <a:lnSpc>
                <a:spcPts val="3080"/>
              </a:lnSpc>
              <a:buFont typeface="Arial"/>
              <a:buChar char="•"/>
            </a:pPr>
            <a:r>
              <a:rPr lang="en-US" sz="2200">
                <a:solidFill>
                  <a:srgbClr val="01003B"/>
                </a:solidFill>
                <a:latin typeface="Be Vietnam"/>
                <a:ea typeface="Be Vietnam"/>
                <a:cs typeface="Be Vietnam"/>
                <a:sym typeface="Be Vietnam"/>
              </a:rPr>
              <a:t>Sentiment Analsys</a:t>
            </a:r>
          </a:p>
          <a:p>
            <a:pPr algn="l">
              <a:lnSpc>
                <a:spcPts val="3080"/>
              </a:lnSpc>
            </a:pPr>
          </a:p>
        </p:txBody>
      </p:sp>
      <p:sp>
        <p:nvSpPr>
          <p:cNvPr name="TextBox 13" id="13"/>
          <p:cNvSpPr txBox="true"/>
          <p:nvPr/>
        </p:nvSpPr>
        <p:spPr>
          <a:xfrm rot="0">
            <a:off x="12421892" y="6332095"/>
            <a:ext cx="4605843" cy="755016"/>
          </a:xfrm>
          <a:prstGeom prst="rect">
            <a:avLst/>
          </a:prstGeom>
        </p:spPr>
        <p:txBody>
          <a:bodyPr anchor="t" rtlCol="false" tIns="0" lIns="0" bIns="0" rIns="0">
            <a:spAutoFit/>
          </a:bodyPr>
          <a:lstStyle/>
          <a:p>
            <a:pPr algn="l">
              <a:lnSpc>
                <a:spcPts val="6159"/>
              </a:lnSpc>
            </a:pPr>
            <a:r>
              <a:rPr lang="en-US" sz="4399">
                <a:solidFill>
                  <a:srgbClr val="01003B"/>
                </a:solidFill>
                <a:latin typeface="Be Vietnam Ultra-Bold"/>
                <a:ea typeface="Be Vietnam Ultra-Bold"/>
                <a:cs typeface="Be Vietnam Ultra-Bold"/>
                <a:sym typeface="Be Vietnam Ultra-Bold"/>
              </a:rPr>
              <a:t>Objectives</a:t>
            </a:r>
          </a:p>
        </p:txBody>
      </p:sp>
      <p:grpSp>
        <p:nvGrpSpPr>
          <p:cNvPr name="Group 14" id="14"/>
          <p:cNvGrpSpPr/>
          <p:nvPr/>
        </p:nvGrpSpPr>
        <p:grpSpPr>
          <a:xfrm rot="0">
            <a:off x="-651330" y="9296911"/>
            <a:ext cx="19615407" cy="3895402"/>
            <a:chOff x="0" y="0"/>
            <a:chExt cx="5166198" cy="1025950"/>
          </a:xfrm>
        </p:grpSpPr>
        <p:sp>
          <p:nvSpPr>
            <p:cNvPr name="Freeform 15" id="15"/>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16" id="16"/>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17" id="17"/>
          <p:cNvSpPr txBox="true"/>
          <p:nvPr/>
        </p:nvSpPr>
        <p:spPr>
          <a:xfrm rot="0">
            <a:off x="3679926" y="3752296"/>
            <a:ext cx="10702279" cy="1391204"/>
          </a:xfrm>
          <a:prstGeom prst="rect">
            <a:avLst/>
          </a:prstGeom>
        </p:spPr>
        <p:txBody>
          <a:bodyPr anchor="t" rtlCol="false" tIns="0" lIns="0" bIns="0" rIns="0">
            <a:spAutoFit/>
          </a:bodyPr>
          <a:lstStyle/>
          <a:p>
            <a:pPr algn="ctr">
              <a:lnSpc>
                <a:spcPts val="11466"/>
              </a:lnSpc>
            </a:pPr>
            <a:r>
              <a:rPr lang="en-US" sz="8309">
                <a:solidFill>
                  <a:srgbClr val="01003B"/>
                </a:solidFill>
                <a:latin typeface="Be Vietnam Ultra-Bold"/>
                <a:ea typeface="Be Vietnam Ultra-Bold"/>
                <a:cs typeface="Be Vietnam Ultra-Bold"/>
                <a:sym typeface="Be Vietnam Ultra-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458383" cy="3498281"/>
            <a:chOff x="0" y="0"/>
            <a:chExt cx="5124842" cy="921358"/>
          </a:xfrm>
        </p:grpSpPr>
        <p:sp>
          <p:nvSpPr>
            <p:cNvPr name="Freeform 3" id="3"/>
            <p:cNvSpPr/>
            <p:nvPr/>
          </p:nvSpPr>
          <p:spPr>
            <a:xfrm flipH="false" flipV="false" rot="0">
              <a:off x="0" y="0"/>
              <a:ext cx="5124842" cy="921358"/>
            </a:xfrm>
            <a:custGeom>
              <a:avLst/>
              <a:gdLst/>
              <a:ahLst/>
              <a:cxnLst/>
              <a:rect r="r" b="b" t="t" l="l"/>
              <a:pathLst>
                <a:path h="921358" w="5124842">
                  <a:moveTo>
                    <a:pt x="0" y="0"/>
                  </a:moveTo>
                  <a:lnTo>
                    <a:pt x="5124842" y="0"/>
                  </a:lnTo>
                  <a:lnTo>
                    <a:pt x="5124842" y="921358"/>
                  </a:lnTo>
                  <a:lnTo>
                    <a:pt x="0" y="921358"/>
                  </a:lnTo>
                  <a:close/>
                </a:path>
              </a:pathLst>
            </a:custGeom>
            <a:solidFill>
              <a:srgbClr val="195759"/>
            </a:solidFill>
          </p:spPr>
        </p:sp>
        <p:sp>
          <p:nvSpPr>
            <p:cNvPr name="TextBox 4" id="4"/>
            <p:cNvSpPr txBox="true"/>
            <p:nvPr/>
          </p:nvSpPr>
          <p:spPr>
            <a:xfrm>
              <a:off x="0" y="-47625"/>
              <a:ext cx="5124842" cy="96898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851580" y="2809802"/>
            <a:ext cx="12584841" cy="2984928"/>
          </a:xfrm>
          <a:custGeom>
            <a:avLst/>
            <a:gdLst/>
            <a:ahLst/>
            <a:cxnLst/>
            <a:rect r="r" b="b" t="t" l="l"/>
            <a:pathLst>
              <a:path h="2984928" w="12584841">
                <a:moveTo>
                  <a:pt x="0" y="0"/>
                </a:moveTo>
                <a:lnTo>
                  <a:pt x="12584840" y="0"/>
                </a:lnTo>
                <a:lnTo>
                  <a:pt x="12584840" y="2984928"/>
                </a:lnTo>
                <a:lnTo>
                  <a:pt x="0" y="2984928"/>
                </a:lnTo>
                <a:lnTo>
                  <a:pt x="0" y="0"/>
                </a:lnTo>
                <a:close/>
              </a:path>
            </a:pathLst>
          </a:custGeom>
          <a:blipFill>
            <a:blip r:embed="rId2"/>
            <a:stretch>
              <a:fillRect l="0" t="0" r="0" b="0"/>
            </a:stretch>
          </a:blipFill>
        </p:spPr>
      </p:sp>
      <p:sp>
        <p:nvSpPr>
          <p:cNvPr name="Freeform 6" id="6"/>
          <p:cNvSpPr/>
          <p:nvPr/>
        </p:nvSpPr>
        <p:spPr>
          <a:xfrm flipH="false" flipV="false" rot="0">
            <a:off x="9780117" y="5794730"/>
            <a:ext cx="7381783" cy="4152253"/>
          </a:xfrm>
          <a:custGeom>
            <a:avLst/>
            <a:gdLst/>
            <a:ahLst/>
            <a:cxnLst/>
            <a:rect r="r" b="b" t="t" l="l"/>
            <a:pathLst>
              <a:path h="4152253" w="7381783">
                <a:moveTo>
                  <a:pt x="0" y="0"/>
                </a:moveTo>
                <a:lnTo>
                  <a:pt x="7381784" y="0"/>
                </a:lnTo>
                <a:lnTo>
                  <a:pt x="7381784" y="4152253"/>
                </a:lnTo>
                <a:lnTo>
                  <a:pt x="0" y="4152253"/>
                </a:lnTo>
                <a:lnTo>
                  <a:pt x="0" y="0"/>
                </a:lnTo>
                <a:close/>
              </a:path>
            </a:pathLst>
          </a:custGeom>
          <a:blipFill>
            <a:blip r:embed="rId3"/>
            <a:stretch>
              <a:fillRect l="0" t="0" r="0" b="0"/>
            </a:stretch>
          </a:blipFill>
        </p:spPr>
      </p:sp>
      <p:sp>
        <p:nvSpPr>
          <p:cNvPr name="TextBox 7" id="7"/>
          <p:cNvSpPr txBox="true"/>
          <p:nvPr/>
        </p:nvSpPr>
        <p:spPr>
          <a:xfrm rot="0">
            <a:off x="4046001" y="387408"/>
            <a:ext cx="9764834" cy="1895486"/>
          </a:xfrm>
          <a:prstGeom prst="rect">
            <a:avLst/>
          </a:prstGeom>
        </p:spPr>
        <p:txBody>
          <a:bodyPr anchor="t" rtlCol="false" tIns="0" lIns="0" bIns="0" rIns="0">
            <a:spAutoFit/>
          </a:bodyPr>
          <a:lstStyle/>
          <a:p>
            <a:pPr algn="ctr">
              <a:lnSpc>
                <a:spcPts val="7347"/>
              </a:lnSpc>
            </a:pPr>
            <a:r>
              <a:rPr lang="en-US" sz="7133" spc="228">
                <a:solidFill>
                  <a:srgbClr val="FFFFFF"/>
                </a:solidFill>
                <a:latin typeface="Be Vietnam Ultra-Bold"/>
                <a:ea typeface="Be Vietnam Ultra-Bold"/>
                <a:cs typeface="Be Vietnam Ultra-Bold"/>
                <a:sym typeface="Be Vietnam Ultra-Bold"/>
              </a:rPr>
              <a:t>INFORMATION ABOUT THE COMPANY</a:t>
            </a:r>
          </a:p>
        </p:txBody>
      </p:sp>
      <p:sp>
        <p:nvSpPr>
          <p:cNvPr name="TextBox 8" id="8"/>
          <p:cNvSpPr txBox="true"/>
          <p:nvPr/>
        </p:nvSpPr>
        <p:spPr>
          <a:xfrm rot="0">
            <a:off x="1788256" y="6274013"/>
            <a:ext cx="3883852" cy="438785"/>
          </a:xfrm>
          <a:prstGeom prst="rect">
            <a:avLst/>
          </a:prstGeom>
        </p:spPr>
        <p:txBody>
          <a:bodyPr anchor="t" rtlCol="false" tIns="0" lIns="0" bIns="0" rIns="0">
            <a:spAutoFit/>
          </a:bodyPr>
          <a:lstStyle/>
          <a:p>
            <a:pPr algn="ctr">
              <a:lnSpc>
                <a:spcPts val="3640"/>
              </a:lnSpc>
              <a:spcBef>
                <a:spcPct val="0"/>
              </a:spcBef>
            </a:pPr>
            <a:r>
              <a:rPr lang="en-US" sz="2600">
                <a:solidFill>
                  <a:srgbClr val="262262"/>
                </a:solidFill>
                <a:latin typeface="Be Vietnam Ultra-Bold"/>
                <a:ea typeface="Be Vietnam Ultra-Bold"/>
                <a:cs typeface="Be Vietnam Ultra-Bold"/>
                <a:sym typeface="Be Vietnam Ultra-Bold"/>
              </a:rPr>
              <a:t>FEAST YOUR EYES, FIRST</a:t>
            </a:r>
          </a:p>
        </p:txBody>
      </p:sp>
      <p:sp>
        <p:nvSpPr>
          <p:cNvPr name="TextBox 9" id="9"/>
          <p:cNvSpPr txBox="true"/>
          <p:nvPr/>
        </p:nvSpPr>
        <p:spPr>
          <a:xfrm rot="0">
            <a:off x="1720053" y="6905111"/>
            <a:ext cx="6786230" cy="2111374"/>
          </a:xfrm>
          <a:prstGeom prst="rect">
            <a:avLst/>
          </a:prstGeom>
        </p:spPr>
        <p:txBody>
          <a:bodyPr anchor="t" rtlCol="false" tIns="0" lIns="0" bIns="0" rIns="0">
            <a:spAutoFit/>
          </a:bodyPr>
          <a:lstStyle/>
          <a:p>
            <a:pPr algn="l">
              <a:lnSpc>
                <a:spcPts val="2800"/>
              </a:lnSpc>
              <a:spcBef>
                <a:spcPct val="0"/>
              </a:spcBef>
            </a:pPr>
            <a:r>
              <a:rPr lang="en-US" sz="2000">
                <a:solidFill>
                  <a:srgbClr val="01003B"/>
                </a:solidFill>
                <a:latin typeface="Be Vietnam Medium"/>
                <a:ea typeface="Be Vietnam Medium"/>
                <a:cs typeface="Be Vietnam Medium"/>
                <a:sym typeface="Be Vietnam Medium"/>
              </a:rPr>
              <a:t>Dine in your element, in this elegant space at Caesars Palace Las Vegas hotel. The renovated Bacchanal Buffet dining room evokes its original nature concept, with glass and stone textures woven throughout. You’ll find these new spaces reminiscent of ice caves, mountains and more.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4291933" y="5729886"/>
            <a:ext cx="3149278" cy="1163934"/>
            <a:chOff x="0" y="0"/>
            <a:chExt cx="453389" cy="167567"/>
          </a:xfrm>
        </p:grpSpPr>
        <p:sp>
          <p:nvSpPr>
            <p:cNvPr name="Freeform 4" id="4"/>
            <p:cNvSpPr/>
            <p:nvPr/>
          </p:nvSpPr>
          <p:spPr>
            <a:xfrm flipH="false" flipV="false" rot="0">
              <a:off x="0" y="0"/>
              <a:ext cx="453389" cy="167567"/>
            </a:xfrm>
            <a:custGeom>
              <a:avLst/>
              <a:gdLst/>
              <a:ahLst/>
              <a:cxnLst/>
              <a:rect r="r" b="b" t="t" l="l"/>
              <a:pathLst>
                <a:path h="167567" w="453389">
                  <a:moveTo>
                    <a:pt x="83784" y="0"/>
                  </a:moveTo>
                  <a:lnTo>
                    <a:pt x="369606" y="0"/>
                  </a:lnTo>
                  <a:cubicBezTo>
                    <a:pt x="391826" y="0"/>
                    <a:pt x="413137" y="8827"/>
                    <a:pt x="428850" y="24540"/>
                  </a:cubicBezTo>
                  <a:cubicBezTo>
                    <a:pt x="444562" y="40252"/>
                    <a:pt x="453389" y="61563"/>
                    <a:pt x="453389" y="83784"/>
                  </a:cubicBezTo>
                  <a:lnTo>
                    <a:pt x="453389" y="83784"/>
                  </a:lnTo>
                  <a:cubicBezTo>
                    <a:pt x="453389" y="106004"/>
                    <a:pt x="444562" y="127315"/>
                    <a:pt x="428850" y="143027"/>
                  </a:cubicBezTo>
                  <a:cubicBezTo>
                    <a:pt x="413137" y="158740"/>
                    <a:pt x="391826" y="167567"/>
                    <a:pt x="369606" y="167567"/>
                  </a:cubicBezTo>
                  <a:lnTo>
                    <a:pt x="83784" y="167567"/>
                  </a:lnTo>
                  <a:cubicBezTo>
                    <a:pt x="61563" y="167567"/>
                    <a:pt x="40252" y="158740"/>
                    <a:pt x="24540" y="143027"/>
                  </a:cubicBezTo>
                  <a:cubicBezTo>
                    <a:pt x="8827" y="127315"/>
                    <a:pt x="0" y="106004"/>
                    <a:pt x="0" y="83784"/>
                  </a:cubicBezTo>
                  <a:lnTo>
                    <a:pt x="0" y="83784"/>
                  </a:lnTo>
                  <a:cubicBezTo>
                    <a:pt x="0" y="61563"/>
                    <a:pt x="8827" y="40252"/>
                    <a:pt x="24540" y="24540"/>
                  </a:cubicBezTo>
                  <a:cubicBezTo>
                    <a:pt x="40252" y="8827"/>
                    <a:pt x="61563" y="0"/>
                    <a:pt x="83784" y="0"/>
                  </a:cubicBezTo>
                  <a:close/>
                </a:path>
              </a:pathLst>
            </a:custGeom>
            <a:solidFill>
              <a:srgbClr val="FFFFFF"/>
            </a:solidFill>
            <a:ln w="85725" cap="rnd">
              <a:solidFill>
                <a:srgbClr val="33326B"/>
              </a:solidFill>
              <a:prstDash val="solid"/>
              <a:round/>
            </a:ln>
          </p:spPr>
        </p:sp>
        <p:sp>
          <p:nvSpPr>
            <p:cNvPr name="TextBox 5" id="5"/>
            <p:cNvSpPr txBox="true"/>
            <p:nvPr/>
          </p:nvSpPr>
          <p:spPr>
            <a:xfrm>
              <a:off x="0" y="-57150"/>
              <a:ext cx="453389" cy="224717"/>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988637" y="5729886"/>
            <a:ext cx="3203964" cy="1163934"/>
            <a:chOff x="0" y="0"/>
            <a:chExt cx="461262" cy="167567"/>
          </a:xfrm>
        </p:grpSpPr>
        <p:sp>
          <p:nvSpPr>
            <p:cNvPr name="Freeform 7" id="7"/>
            <p:cNvSpPr/>
            <p:nvPr/>
          </p:nvSpPr>
          <p:spPr>
            <a:xfrm flipH="false" flipV="false" rot="0">
              <a:off x="0" y="0"/>
              <a:ext cx="461262" cy="167567"/>
            </a:xfrm>
            <a:custGeom>
              <a:avLst/>
              <a:gdLst/>
              <a:ahLst/>
              <a:cxnLst/>
              <a:rect r="r" b="b" t="t" l="l"/>
              <a:pathLst>
                <a:path h="167567" w="461262">
                  <a:moveTo>
                    <a:pt x="83784" y="0"/>
                  </a:moveTo>
                  <a:lnTo>
                    <a:pt x="377479" y="0"/>
                  </a:lnTo>
                  <a:cubicBezTo>
                    <a:pt x="399699" y="0"/>
                    <a:pt x="421010" y="8827"/>
                    <a:pt x="436722" y="24540"/>
                  </a:cubicBezTo>
                  <a:cubicBezTo>
                    <a:pt x="452435" y="40252"/>
                    <a:pt x="461262" y="61563"/>
                    <a:pt x="461262" y="83784"/>
                  </a:cubicBezTo>
                  <a:lnTo>
                    <a:pt x="461262" y="83784"/>
                  </a:lnTo>
                  <a:cubicBezTo>
                    <a:pt x="461262" y="106004"/>
                    <a:pt x="452435" y="127315"/>
                    <a:pt x="436722" y="143027"/>
                  </a:cubicBezTo>
                  <a:cubicBezTo>
                    <a:pt x="421010" y="158740"/>
                    <a:pt x="399699" y="167567"/>
                    <a:pt x="377479" y="167567"/>
                  </a:cubicBezTo>
                  <a:lnTo>
                    <a:pt x="83784" y="167567"/>
                  </a:lnTo>
                  <a:cubicBezTo>
                    <a:pt x="61563" y="167567"/>
                    <a:pt x="40252" y="158740"/>
                    <a:pt x="24540" y="143027"/>
                  </a:cubicBezTo>
                  <a:cubicBezTo>
                    <a:pt x="8827" y="127315"/>
                    <a:pt x="0" y="106004"/>
                    <a:pt x="0" y="83784"/>
                  </a:cubicBezTo>
                  <a:lnTo>
                    <a:pt x="0" y="83784"/>
                  </a:lnTo>
                  <a:cubicBezTo>
                    <a:pt x="0" y="61563"/>
                    <a:pt x="8827" y="40252"/>
                    <a:pt x="24540" y="24540"/>
                  </a:cubicBezTo>
                  <a:cubicBezTo>
                    <a:pt x="40252" y="8827"/>
                    <a:pt x="61563" y="0"/>
                    <a:pt x="83784" y="0"/>
                  </a:cubicBezTo>
                  <a:close/>
                </a:path>
              </a:pathLst>
            </a:custGeom>
            <a:solidFill>
              <a:srgbClr val="FFFFFF"/>
            </a:solidFill>
            <a:ln w="85725" cap="rnd">
              <a:solidFill>
                <a:srgbClr val="48CFAE"/>
              </a:solidFill>
              <a:prstDash val="solid"/>
              <a:round/>
            </a:ln>
          </p:spPr>
        </p:sp>
        <p:sp>
          <p:nvSpPr>
            <p:cNvPr name="TextBox 8" id="8"/>
            <p:cNvSpPr txBox="true"/>
            <p:nvPr/>
          </p:nvSpPr>
          <p:spPr>
            <a:xfrm>
              <a:off x="0" y="-57150"/>
              <a:ext cx="461262" cy="224717"/>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2700000">
            <a:off x="1855386" y="4254160"/>
            <a:ext cx="1470464" cy="1470464"/>
            <a:chOff x="0" y="0"/>
            <a:chExt cx="1960619" cy="1960619"/>
          </a:xfrm>
        </p:grpSpPr>
        <p:grpSp>
          <p:nvGrpSpPr>
            <p:cNvPr name="Group 10" id="10"/>
            <p:cNvGrpSpPr>
              <a:grpSpLocks noChangeAspect="true"/>
            </p:cNvGrpSpPr>
            <p:nvPr/>
          </p:nvGrpSpPr>
          <p:grpSpPr>
            <a:xfrm rot="0">
              <a:off x="0" y="0"/>
              <a:ext cx="1960619" cy="1960619"/>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2" id="12"/>
            <p:cNvGrpSpPr/>
            <p:nvPr/>
          </p:nvGrpSpPr>
          <p:grpSpPr>
            <a:xfrm rot="0">
              <a:off x="240628" y="274387"/>
              <a:ext cx="1474478" cy="147447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2700000">
            <a:off x="5121729" y="4254160"/>
            <a:ext cx="1470464" cy="1470464"/>
            <a:chOff x="0" y="0"/>
            <a:chExt cx="1960619" cy="1960619"/>
          </a:xfrm>
        </p:grpSpPr>
        <p:grpSp>
          <p:nvGrpSpPr>
            <p:cNvPr name="Group 16" id="16"/>
            <p:cNvGrpSpPr>
              <a:grpSpLocks noChangeAspect="true"/>
            </p:cNvGrpSpPr>
            <p:nvPr/>
          </p:nvGrpSpPr>
          <p:grpSpPr>
            <a:xfrm rot="5400000">
              <a:off x="0" y="0"/>
              <a:ext cx="1960619" cy="1960619"/>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8" id="18"/>
            <p:cNvGrpSpPr/>
            <p:nvPr/>
          </p:nvGrpSpPr>
          <p:grpSpPr>
            <a:xfrm rot="0">
              <a:off x="227519" y="271437"/>
              <a:ext cx="1477428" cy="14774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21" id="21"/>
          <p:cNvGrpSpPr/>
          <p:nvPr/>
        </p:nvGrpSpPr>
        <p:grpSpPr>
          <a:xfrm rot="0">
            <a:off x="7544246" y="5729886"/>
            <a:ext cx="3194427" cy="1110526"/>
            <a:chOff x="0" y="0"/>
            <a:chExt cx="459889" cy="159878"/>
          </a:xfrm>
        </p:grpSpPr>
        <p:sp>
          <p:nvSpPr>
            <p:cNvPr name="Freeform 22" id="22"/>
            <p:cNvSpPr/>
            <p:nvPr/>
          </p:nvSpPr>
          <p:spPr>
            <a:xfrm flipH="false" flipV="false" rot="0">
              <a:off x="0" y="0"/>
              <a:ext cx="459889" cy="159878"/>
            </a:xfrm>
            <a:custGeom>
              <a:avLst/>
              <a:gdLst/>
              <a:ahLst/>
              <a:cxnLst/>
              <a:rect r="r" b="b" t="t" l="l"/>
              <a:pathLst>
                <a:path h="159878" w="459889">
                  <a:moveTo>
                    <a:pt x="79939" y="0"/>
                  </a:moveTo>
                  <a:lnTo>
                    <a:pt x="379950" y="0"/>
                  </a:lnTo>
                  <a:cubicBezTo>
                    <a:pt x="401151" y="0"/>
                    <a:pt x="421484" y="8422"/>
                    <a:pt x="436475" y="23414"/>
                  </a:cubicBezTo>
                  <a:cubicBezTo>
                    <a:pt x="451467" y="38405"/>
                    <a:pt x="459889" y="58738"/>
                    <a:pt x="459889" y="79939"/>
                  </a:cubicBezTo>
                  <a:lnTo>
                    <a:pt x="459889" y="79939"/>
                  </a:lnTo>
                  <a:cubicBezTo>
                    <a:pt x="459889" y="124088"/>
                    <a:pt x="424099" y="159878"/>
                    <a:pt x="379950" y="159878"/>
                  </a:cubicBezTo>
                  <a:lnTo>
                    <a:pt x="79939" y="159878"/>
                  </a:lnTo>
                  <a:cubicBezTo>
                    <a:pt x="58738" y="159878"/>
                    <a:pt x="38405" y="151456"/>
                    <a:pt x="23414" y="136465"/>
                  </a:cubicBezTo>
                  <a:cubicBezTo>
                    <a:pt x="8422" y="121473"/>
                    <a:pt x="0" y="101140"/>
                    <a:pt x="0" y="79939"/>
                  </a:cubicBezTo>
                  <a:lnTo>
                    <a:pt x="0" y="79939"/>
                  </a:lnTo>
                  <a:cubicBezTo>
                    <a:pt x="0" y="58738"/>
                    <a:pt x="8422" y="38405"/>
                    <a:pt x="23414" y="23414"/>
                  </a:cubicBezTo>
                  <a:cubicBezTo>
                    <a:pt x="38405" y="8422"/>
                    <a:pt x="58738" y="0"/>
                    <a:pt x="79939" y="0"/>
                  </a:cubicBezTo>
                  <a:close/>
                </a:path>
              </a:pathLst>
            </a:custGeom>
            <a:solidFill>
              <a:srgbClr val="FFFFFF"/>
            </a:solidFill>
            <a:ln w="85725" cap="rnd">
              <a:solidFill>
                <a:srgbClr val="48CFAE"/>
              </a:solidFill>
              <a:prstDash val="solid"/>
              <a:round/>
            </a:ln>
          </p:spPr>
        </p:sp>
        <p:sp>
          <p:nvSpPr>
            <p:cNvPr name="TextBox 23" id="23"/>
            <p:cNvSpPr txBox="true"/>
            <p:nvPr/>
          </p:nvSpPr>
          <p:spPr>
            <a:xfrm>
              <a:off x="0" y="-57150"/>
              <a:ext cx="459889" cy="217028"/>
            </a:xfrm>
            <a:prstGeom prst="rect">
              <a:avLst/>
            </a:prstGeom>
          </p:spPr>
          <p:txBody>
            <a:bodyPr anchor="ctr" rtlCol="false" tIns="50800" lIns="50800" bIns="50800" rIns="50800"/>
            <a:lstStyle/>
            <a:p>
              <a:pPr algn="ctr">
                <a:lnSpc>
                  <a:spcPts val="4480"/>
                </a:lnSpc>
              </a:pPr>
            </a:p>
          </p:txBody>
        </p:sp>
      </p:grpSp>
      <p:grpSp>
        <p:nvGrpSpPr>
          <p:cNvPr name="Group 24" id="24"/>
          <p:cNvGrpSpPr/>
          <p:nvPr/>
        </p:nvGrpSpPr>
        <p:grpSpPr>
          <a:xfrm rot="2700000">
            <a:off x="8391296" y="4254160"/>
            <a:ext cx="1470464" cy="1470464"/>
            <a:chOff x="0" y="0"/>
            <a:chExt cx="1960619" cy="1960619"/>
          </a:xfrm>
        </p:grpSpPr>
        <p:grpSp>
          <p:nvGrpSpPr>
            <p:cNvPr name="Group 25" id="25"/>
            <p:cNvGrpSpPr>
              <a:grpSpLocks noChangeAspect="true"/>
            </p:cNvGrpSpPr>
            <p:nvPr/>
          </p:nvGrpSpPr>
          <p:grpSpPr>
            <a:xfrm rot="0">
              <a:off x="0" y="0"/>
              <a:ext cx="1960619" cy="1960619"/>
              <a:chOff x="0" y="0"/>
              <a:chExt cx="14400530" cy="14400530"/>
            </a:xfrm>
          </p:grpSpPr>
          <p:sp>
            <p:nvSpPr>
              <p:cNvPr name="Freeform 26" id="26"/>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27" id="27"/>
            <p:cNvGrpSpPr/>
            <p:nvPr/>
          </p:nvGrpSpPr>
          <p:grpSpPr>
            <a:xfrm rot="0">
              <a:off x="240628" y="274387"/>
              <a:ext cx="1474478" cy="1474478"/>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30" id="30"/>
          <p:cNvGrpSpPr/>
          <p:nvPr/>
        </p:nvGrpSpPr>
        <p:grpSpPr>
          <a:xfrm rot="-2700000">
            <a:off x="17256279" y="7618209"/>
            <a:ext cx="2388948" cy="2388948"/>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5370" y="0"/>
                  </a:moveTo>
                  <a:lnTo>
                    <a:pt x="767430" y="0"/>
                  </a:lnTo>
                  <a:cubicBezTo>
                    <a:pt x="792487" y="0"/>
                    <a:pt x="812800" y="20313"/>
                    <a:pt x="812800" y="45370"/>
                  </a:cubicBezTo>
                  <a:lnTo>
                    <a:pt x="812800" y="767430"/>
                  </a:lnTo>
                  <a:cubicBezTo>
                    <a:pt x="812800" y="792487"/>
                    <a:pt x="792487" y="812800"/>
                    <a:pt x="767430" y="812800"/>
                  </a:cubicBezTo>
                  <a:lnTo>
                    <a:pt x="45370" y="812800"/>
                  </a:lnTo>
                  <a:cubicBezTo>
                    <a:pt x="20313" y="812800"/>
                    <a:pt x="0" y="792487"/>
                    <a:pt x="0" y="767430"/>
                  </a:cubicBezTo>
                  <a:lnTo>
                    <a:pt x="0" y="45370"/>
                  </a:lnTo>
                  <a:cubicBezTo>
                    <a:pt x="0" y="20313"/>
                    <a:pt x="20313" y="0"/>
                    <a:pt x="45370" y="0"/>
                  </a:cubicBezTo>
                  <a:close/>
                </a:path>
              </a:pathLst>
            </a:custGeom>
            <a:solidFill>
              <a:srgbClr val="33326B"/>
            </a:solidFill>
          </p:spPr>
        </p:sp>
        <p:sp>
          <p:nvSpPr>
            <p:cNvPr name="TextBox 32" id="32"/>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8100000">
            <a:off x="13703799" y="8756087"/>
            <a:ext cx="3895116" cy="389511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27826" y="0"/>
                  </a:moveTo>
                  <a:lnTo>
                    <a:pt x="784974" y="0"/>
                  </a:lnTo>
                  <a:cubicBezTo>
                    <a:pt x="792354" y="0"/>
                    <a:pt x="799431" y="2932"/>
                    <a:pt x="804650" y="8150"/>
                  </a:cubicBezTo>
                  <a:cubicBezTo>
                    <a:pt x="809868" y="13369"/>
                    <a:pt x="812800" y="20446"/>
                    <a:pt x="812800" y="27826"/>
                  </a:cubicBezTo>
                  <a:lnTo>
                    <a:pt x="812800" y="784974"/>
                  </a:lnTo>
                  <a:cubicBezTo>
                    <a:pt x="812800" y="792354"/>
                    <a:pt x="809868" y="799431"/>
                    <a:pt x="804650" y="804650"/>
                  </a:cubicBezTo>
                  <a:cubicBezTo>
                    <a:pt x="799431" y="809868"/>
                    <a:pt x="792354" y="812800"/>
                    <a:pt x="784974" y="812800"/>
                  </a:cubicBezTo>
                  <a:lnTo>
                    <a:pt x="27826" y="812800"/>
                  </a:lnTo>
                  <a:cubicBezTo>
                    <a:pt x="20446" y="812800"/>
                    <a:pt x="13369" y="809868"/>
                    <a:pt x="8150" y="804650"/>
                  </a:cubicBezTo>
                  <a:cubicBezTo>
                    <a:pt x="2932" y="799431"/>
                    <a:pt x="0" y="792354"/>
                    <a:pt x="0" y="784974"/>
                  </a:cubicBezTo>
                  <a:lnTo>
                    <a:pt x="0" y="27826"/>
                  </a:lnTo>
                  <a:cubicBezTo>
                    <a:pt x="0" y="20446"/>
                    <a:pt x="2932" y="13369"/>
                    <a:pt x="8150" y="8150"/>
                  </a:cubicBezTo>
                  <a:cubicBezTo>
                    <a:pt x="13369" y="2932"/>
                    <a:pt x="20446" y="0"/>
                    <a:pt x="27826" y="0"/>
                  </a:cubicBezTo>
                  <a:close/>
                </a:path>
              </a:pathLst>
            </a:custGeom>
            <a:gradFill rotWithShape="true">
              <a:gsLst>
                <a:gs pos="0">
                  <a:srgbClr val="48CFAE">
                    <a:alpha val="100000"/>
                  </a:srgbClr>
                </a:gs>
                <a:gs pos="100000">
                  <a:srgbClr val="006D83">
                    <a:alpha val="100000"/>
                  </a:srgbClr>
                </a:gs>
              </a:gsLst>
              <a:lin ang="5400000"/>
            </a:gradFill>
          </p:spPr>
        </p:sp>
        <p:sp>
          <p:nvSpPr>
            <p:cNvPr name="TextBox 35" id="35"/>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6" id="36"/>
          <p:cNvGrpSpPr/>
          <p:nvPr/>
        </p:nvGrpSpPr>
        <p:grpSpPr>
          <a:xfrm rot="0">
            <a:off x="10859537" y="5729886"/>
            <a:ext cx="2978180" cy="1110526"/>
            <a:chOff x="0" y="0"/>
            <a:chExt cx="428757" cy="159878"/>
          </a:xfrm>
        </p:grpSpPr>
        <p:sp>
          <p:nvSpPr>
            <p:cNvPr name="Freeform 37" id="37"/>
            <p:cNvSpPr/>
            <p:nvPr/>
          </p:nvSpPr>
          <p:spPr>
            <a:xfrm flipH="false" flipV="false" rot="0">
              <a:off x="0" y="0"/>
              <a:ext cx="428757" cy="159878"/>
            </a:xfrm>
            <a:custGeom>
              <a:avLst/>
              <a:gdLst/>
              <a:ahLst/>
              <a:cxnLst/>
              <a:rect r="r" b="b" t="t" l="l"/>
              <a:pathLst>
                <a:path h="159878" w="428757">
                  <a:moveTo>
                    <a:pt x="79939" y="0"/>
                  </a:moveTo>
                  <a:lnTo>
                    <a:pt x="348818" y="0"/>
                  </a:lnTo>
                  <a:cubicBezTo>
                    <a:pt x="392967" y="0"/>
                    <a:pt x="428757" y="35790"/>
                    <a:pt x="428757" y="79939"/>
                  </a:cubicBezTo>
                  <a:lnTo>
                    <a:pt x="428757" y="79939"/>
                  </a:lnTo>
                  <a:cubicBezTo>
                    <a:pt x="428757" y="101140"/>
                    <a:pt x="420335" y="121473"/>
                    <a:pt x="405343" y="136465"/>
                  </a:cubicBezTo>
                  <a:cubicBezTo>
                    <a:pt x="390352" y="151456"/>
                    <a:pt x="370019" y="159878"/>
                    <a:pt x="348818" y="159878"/>
                  </a:cubicBezTo>
                  <a:lnTo>
                    <a:pt x="79939" y="159878"/>
                  </a:lnTo>
                  <a:cubicBezTo>
                    <a:pt x="58738" y="159878"/>
                    <a:pt x="38405" y="151456"/>
                    <a:pt x="23414" y="136465"/>
                  </a:cubicBezTo>
                  <a:cubicBezTo>
                    <a:pt x="8422" y="121473"/>
                    <a:pt x="0" y="101140"/>
                    <a:pt x="0" y="79939"/>
                  </a:cubicBezTo>
                  <a:lnTo>
                    <a:pt x="0" y="79939"/>
                  </a:lnTo>
                  <a:cubicBezTo>
                    <a:pt x="0" y="58738"/>
                    <a:pt x="8422" y="38405"/>
                    <a:pt x="23414" y="23414"/>
                  </a:cubicBezTo>
                  <a:cubicBezTo>
                    <a:pt x="38405" y="8422"/>
                    <a:pt x="58738" y="0"/>
                    <a:pt x="79939" y="0"/>
                  </a:cubicBezTo>
                  <a:close/>
                </a:path>
              </a:pathLst>
            </a:custGeom>
            <a:solidFill>
              <a:srgbClr val="FFFFFF"/>
            </a:solidFill>
            <a:ln w="85725" cap="rnd">
              <a:solidFill>
                <a:srgbClr val="33326B"/>
              </a:solidFill>
              <a:prstDash val="solid"/>
              <a:round/>
            </a:ln>
          </p:spPr>
        </p:sp>
        <p:sp>
          <p:nvSpPr>
            <p:cNvPr name="TextBox 38" id="38"/>
            <p:cNvSpPr txBox="true"/>
            <p:nvPr/>
          </p:nvSpPr>
          <p:spPr>
            <a:xfrm>
              <a:off x="0" y="-57150"/>
              <a:ext cx="428757" cy="217028"/>
            </a:xfrm>
            <a:prstGeom prst="rect">
              <a:avLst/>
            </a:prstGeom>
          </p:spPr>
          <p:txBody>
            <a:bodyPr anchor="ctr" rtlCol="false" tIns="50800" lIns="50800" bIns="50800" rIns="50800"/>
            <a:lstStyle/>
            <a:p>
              <a:pPr algn="ctr">
                <a:lnSpc>
                  <a:spcPts val="4480"/>
                </a:lnSpc>
              </a:pPr>
            </a:p>
          </p:txBody>
        </p:sp>
      </p:grpSp>
      <p:grpSp>
        <p:nvGrpSpPr>
          <p:cNvPr name="Group 39" id="39"/>
          <p:cNvGrpSpPr/>
          <p:nvPr/>
        </p:nvGrpSpPr>
        <p:grpSpPr>
          <a:xfrm rot="-2700000">
            <a:off x="11675866" y="4254160"/>
            <a:ext cx="1470464" cy="1470464"/>
            <a:chOff x="0" y="0"/>
            <a:chExt cx="1960619" cy="1960619"/>
          </a:xfrm>
        </p:grpSpPr>
        <p:grpSp>
          <p:nvGrpSpPr>
            <p:cNvPr name="Group 40" id="40"/>
            <p:cNvGrpSpPr>
              <a:grpSpLocks noChangeAspect="true"/>
            </p:cNvGrpSpPr>
            <p:nvPr/>
          </p:nvGrpSpPr>
          <p:grpSpPr>
            <a:xfrm rot="5400000">
              <a:off x="0" y="0"/>
              <a:ext cx="1960619" cy="1960619"/>
              <a:chOff x="0" y="0"/>
              <a:chExt cx="14400530" cy="14400530"/>
            </a:xfrm>
          </p:grpSpPr>
          <p:sp>
            <p:nvSpPr>
              <p:cNvPr name="Freeform 41" id="4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42" id="42"/>
            <p:cNvGrpSpPr/>
            <p:nvPr/>
          </p:nvGrpSpPr>
          <p:grpSpPr>
            <a:xfrm rot="0">
              <a:off x="227519" y="271437"/>
              <a:ext cx="1477428" cy="1477428"/>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45" id="45"/>
          <p:cNvGrpSpPr/>
          <p:nvPr/>
        </p:nvGrpSpPr>
        <p:grpSpPr>
          <a:xfrm rot="0">
            <a:off x="-411042" y="-720617"/>
            <a:ext cx="19234173" cy="3026871"/>
            <a:chOff x="0" y="0"/>
            <a:chExt cx="5065790" cy="797200"/>
          </a:xfrm>
        </p:grpSpPr>
        <p:sp>
          <p:nvSpPr>
            <p:cNvPr name="Freeform 46" id="46"/>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7" id="47"/>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grpSp>
        <p:nvGrpSpPr>
          <p:cNvPr name="Group 48" id="48"/>
          <p:cNvGrpSpPr/>
          <p:nvPr/>
        </p:nvGrpSpPr>
        <p:grpSpPr>
          <a:xfrm rot="-2700000">
            <a:off x="13398738" y="9028592"/>
            <a:ext cx="1042499" cy="1042499"/>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103968" y="0"/>
                  </a:moveTo>
                  <a:lnTo>
                    <a:pt x="708832" y="0"/>
                  </a:lnTo>
                  <a:cubicBezTo>
                    <a:pt x="736406" y="0"/>
                    <a:pt x="762851" y="10954"/>
                    <a:pt x="782348" y="30452"/>
                  </a:cubicBezTo>
                  <a:cubicBezTo>
                    <a:pt x="801846" y="49949"/>
                    <a:pt x="812800" y="76394"/>
                    <a:pt x="812800" y="103968"/>
                  </a:cubicBezTo>
                  <a:lnTo>
                    <a:pt x="812800" y="708832"/>
                  </a:lnTo>
                  <a:cubicBezTo>
                    <a:pt x="812800" y="736406"/>
                    <a:pt x="801846" y="762851"/>
                    <a:pt x="782348" y="782348"/>
                  </a:cubicBezTo>
                  <a:cubicBezTo>
                    <a:pt x="762851" y="801846"/>
                    <a:pt x="736406" y="812800"/>
                    <a:pt x="708832" y="812800"/>
                  </a:cubicBezTo>
                  <a:lnTo>
                    <a:pt x="103968" y="812800"/>
                  </a:lnTo>
                  <a:cubicBezTo>
                    <a:pt x="76394" y="812800"/>
                    <a:pt x="49949" y="801846"/>
                    <a:pt x="30452" y="782348"/>
                  </a:cubicBezTo>
                  <a:cubicBezTo>
                    <a:pt x="10954" y="762851"/>
                    <a:pt x="0" y="736406"/>
                    <a:pt x="0" y="708832"/>
                  </a:cubicBezTo>
                  <a:lnTo>
                    <a:pt x="0" y="103968"/>
                  </a:lnTo>
                  <a:cubicBezTo>
                    <a:pt x="0" y="76394"/>
                    <a:pt x="10954" y="49949"/>
                    <a:pt x="30452" y="30452"/>
                  </a:cubicBezTo>
                  <a:cubicBezTo>
                    <a:pt x="49949" y="10954"/>
                    <a:pt x="76394" y="0"/>
                    <a:pt x="103968" y="0"/>
                  </a:cubicBezTo>
                  <a:close/>
                </a:path>
              </a:pathLst>
            </a:custGeom>
            <a:solidFill>
              <a:srgbClr val="33326B"/>
            </a:solidFill>
          </p:spPr>
        </p:sp>
        <p:sp>
          <p:nvSpPr>
            <p:cNvPr name="TextBox 50" id="5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51" id="51"/>
          <p:cNvGrpSpPr/>
          <p:nvPr/>
        </p:nvGrpSpPr>
        <p:grpSpPr>
          <a:xfrm rot="0">
            <a:off x="13961542" y="5729886"/>
            <a:ext cx="3194427" cy="1110526"/>
            <a:chOff x="0" y="0"/>
            <a:chExt cx="459889" cy="159878"/>
          </a:xfrm>
        </p:grpSpPr>
        <p:sp>
          <p:nvSpPr>
            <p:cNvPr name="Freeform 52" id="52"/>
            <p:cNvSpPr/>
            <p:nvPr/>
          </p:nvSpPr>
          <p:spPr>
            <a:xfrm flipH="false" flipV="false" rot="0">
              <a:off x="0" y="0"/>
              <a:ext cx="459889" cy="159878"/>
            </a:xfrm>
            <a:custGeom>
              <a:avLst/>
              <a:gdLst/>
              <a:ahLst/>
              <a:cxnLst/>
              <a:rect r="r" b="b" t="t" l="l"/>
              <a:pathLst>
                <a:path h="159878" w="459889">
                  <a:moveTo>
                    <a:pt x="79939" y="0"/>
                  </a:moveTo>
                  <a:lnTo>
                    <a:pt x="379950" y="0"/>
                  </a:lnTo>
                  <a:cubicBezTo>
                    <a:pt x="401151" y="0"/>
                    <a:pt x="421484" y="8422"/>
                    <a:pt x="436475" y="23414"/>
                  </a:cubicBezTo>
                  <a:cubicBezTo>
                    <a:pt x="451467" y="38405"/>
                    <a:pt x="459889" y="58738"/>
                    <a:pt x="459889" y="79939"/>
                  </a:cubicBezTo>
                  <a:lnTo>
                    <a:pt x="459889" y="79939"/>
                  </a:lnTo>
                  <a:cubicBezTo>
                    <a:pt x="459889" y="124088"/>
                    <a:pt x="424099" y="159878"/>
                    <a:pt x="379950" y="159878"/>
                  </a:cubicBezTo>
                  <a:lnTo>
                    <a:pt x="79939" y="159878"/>
                  </a:lnTo>
                  <a:cubicBezTo>
                    <a:pt x="58738" y="159878"/>
                    <a:pt x="38405" y="151456"/>
                    <a:pt x="23414" y="136465"/>
                  </a:cubicBezTo>
                  <a:cubicBezTo>
                    <a:pt x="8422" y="121473"/>
                    <a:pt x="0" y="101140"/>
                    <a:pt x="0" y="79939"/>
                  </a:cubicBezTo>
                  <a:lnTo>
                    <a:pt x="0" y="79939"/>
                  </a:lnTo>
                  <a:cubicBezTo>
                    <a:pt x="0" y="58738"/>
                    <a:pt x="8422" y="38405"/>
                    <a:pt x="23414" y="23414"/>
                  </a:cubicBezTo>
                  <a:cubicBezTo>
                    <a:pt x="38405" y="8422"/>
                    <a:pt x="58738" y="0"/>
                    <a:pt x="79939" y="0"/>
                  </a:cubicBezTo>
                  <a:close/>
                </a:path>
              </a:pathLst>
            </a:custGeom>
            <a:solidFill>
              <a:srgbClr val="FFFFFF"/>
            </a:solidFill>
            <a:ln w="85725" cap="rnd">
              <a:solidFill>
                <a:srgbClr val="48CFAE"/>
              </a:solidFill>
              <a:prstDash val="solid"/>
              <a:round/>
            </a:ln>
          </p:spPr>
        </p:sp>
        <p:sp>
          <p:nvSpPr>
            <p:cNvPr name="TextBox 53" id="53"/>
            <p:cNvSpPr txBox="true"/>
            <p:nvPr/>
          </p:nvSpPr>
          <p:spPr>
            <a:xfrm>
              <a:off x="0" y="-57150"/>
              <a:ext cx="459889" cy="217028"/>
            </a:xfrm>
            <a:prstGeom prst="rect">
              <a:avLst/>
            </a:prstGeom>
          </p:spPr>
          <p:txBody>
            <a:bodyPr anchor="ctr" rtlCol="false" tIns="50800" lIns="50800" bIns="50800" rIns="50800"/>
            <a:lstStyle/>
            <a:p>
              <a:pPr algn="ctr">
                <a:lnSpc>
                  <a:spcPts val="4480"/>
                </a:lnSpc>
              </a:pPr>
            </a:p>
          </p:txBody>
        </p:sp>
      </p:grpSp>
      <p:grpSp>
        <p:nvGrpSpPr>
          <p:cNvPr name="Group 54" id="54"/>
          <p:cNvGrpSpPr/>
          <p:nvPr/>
        </p:nvGrpSpPr>
        <p:grpSpPr>
          <a:xfrm rot="2700000">
            <a:off x="14808593" y="4254160"/>
            <a:ext cx="1470464" cy="1470464"/>
            <a:chOff x="0" y="0"/>
            <a:chExt cx="1960619" cy="1960619"/>
          </a:xfrm>
        </p:grpSpPr>
        <p:grpSp>
          <p:nvGrpSpPr>
            <p:cNvPr name="Group 55" id="55"/>
            <p:cNvGrpSpPr>
              <a:grpSpLocks noChangeAspect="true"/>
            </p:cNvGrpSpPr>
            <p:nvPr/>
          </p:nvGrpSpPr>
          <p:grpSpPr>
            <a:xfrm rot="0">
              <a:off x="0" y="0"/>
              <a:ext cx="1960619" cy="1960619"/>
              <a:chOff x="0" y="0"/>
              <a:chExt cx="14400530" cy="14400530"/>
            </a:xfrm>
          </p:grpSpPr>
          <p:sp>
            <p:nvSpPr>
              <p:cNvPr name="Freeform 56" id="56"/>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57" id="57"/>
            <p:cNvGrpSpPr/>
            <p:nvPr/>
          </p:nvGrpSpPr>
          <p:grpSpPr>
            <a:xfrm rot="0">
              <a:off x="240628" y="274387"/>
              <a:ext cx="1474478" cy="1474478"/>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sp>
        <p:nvSpPr>
          <p:cNvPr name="Freeform 60" id="60"/>
          <p:cNvSpPr/>
          <p:nvPr/>
        </p:nvSpPr>
        <p:spPr>
          <a:xfrm flipH="false" flipV="false" rot="0">
            <a:off x="5494607" y="4617428"/>
            <a:ext cx="743930" cy="743930"/>
          </a:xfrm>
          <a:custGeom>
            <a:avLst/>
            <a:gdLst/>
            <a:ahLst/>
            <a:cxnLst/>
            <a:rect r="r" b="b" t="t" l="l"/>
            <a:pathLst>
              <a:path h="743930" w="743930">
                <a:moveTo>
                  <a:pt x="0" y="0"/>
                </a:moveTo>
                <a:lnTo>
                  <a:pt x="743929" y="0"/>
                </a:lnTo>
                <a:lnTo>
                  <a:pt x="743929" y="743929"/>
                </a:lnTo>
                <a:lnTo>
                  <a:pt x="0" y="7439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1" id="61"/>
          <p:cNvSpPr/>
          <p:nvPr/>
        </p:nvSpPr>
        <p:spPr>
          <a:xfrm flipH="false" flipV="false" rot="0">
            <a:off x="8754112" y="4546937"/>
            <a:ext cx="740382" cy="814421"/>
          </a:xfrm>
          <a:custGeom>
            <a:avLst/>
            <a:gdLst/>
            <a:ahLst/>
            <a:cxnLst/>
            <a:rect r="r" b="b" t="t" l="l"/>
            <a:pathLst>
              <a:path h="814421" w="740382">
                <a:moveTo>
                  <a:pt x="0" y="0"/>
                </a:moveTo>
                <a:lnTo>
                  <a:pt x="740382" y="0"/>
                </a:lnTo>
                <a:lnTo>
                  <a:pt x="740382" y="814420"/>
                </a:lnTo>
                <a:lnTo>
                  <a:pt x="0" y="8144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2" id="62"/>
          <p:cNvSpPr/>
          <p:nvPr/>
        </p:nvSpPr>
        <p:spPr>
          <a:xfrm flipH="false" flipV="false" rot="0">
            <a:off x="2239941" y="4620105"/>
            <a:ext cx="700820" cy="741252"/>
          </a:xfrm>
          <a:custGeom>
            <a:avLst/>
            <a:gdLst/>
            <a:ahLst/>
            <a:cxnLst/>
            <a:rect r="r" b="b" t="t" l="l"/>
            <a:pathLst>
              <a:path h="741252" w="700820">
                <a:moveTo>
                  <a:pt x="0" y="0"/>
                </a:moveTo>
                <a:lnTo>
                  <a:pt x="700820" y="0"/>
                </a:lnTo>
                <a:lnTo>
                  <a:pt x="700820" y="741252"/>
                </a:lnTo>
                <a:lnTo>
                  <a:pt x="0" y="7412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3" id="63"/>
          <p:cNvSpPr/>
          <p:nvPr/>
        </p:nvSpPr>
        <p:spPr>
          <a:xfrm flipH="false" flipV="false" rot="0">
            <a:off x="15166258" y="4637445"/>
            <a:ext cx="742820" cy="723912"/>
          </a:xfrm>
          <a:custGeom>
            <a:avLst/>
            <a:gdLst/>
            <a:ahLst/>
            <a:cxnLst/>
            <a:rect r="r" b="b" t="t" l="l"/>
            <a:pathLst>
              <a:path h="723912" w="742820">
                <a:moveTo>
                  <a:pt x="0" y="0"/>
                </a:moveTo>
                <a:lnTo>
                  <a:pt x="742821" y="0"/>
                </a:lnTo>
                <a:lnTo>
                  <a:pt x="742821" y="723912"/>
                </a:lnTo>
                <a:lnTo>
                  <a:pt x="0" y="72391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4" id="64"/>
          <p:cNvSpPr/>
          <p:nvPr/>
        </p:nvSpPr>
        <p:spPr>
          <a:xfrm flipH="false" flipV="false" rot="0">
            <a:off x="12014154" y="4569948"/>
            <a:ext cx="841567" cy="841567"/>
          </a:xfrm>
          <a:custGeom>
            <a:avLst/>
            <a:gdLst/>
            <a:ahLst/>
            <a:cxnLst/>
            <a:rect r="r" b="b" t="t" l="l"/>
            <a:pathLst>
              <a:path h="841567" w="841567">
                <a:moveTo>
                  <a:pt x="0" y="0"/>
                </a:moveTo>
                <a:lnTo>
                  <a:pt x="841566" y="0"/>
                </a:lnTo>
                <a:lnTo>
                  <a:pt x="841566" y="841567"/>
                </a:lnTo>
                <a:lnTo>
                  <a:pt x="0" y="8415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65" id="65"/>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METHODOLOGY</a:t>
            </a:r>
          </a:p>
        </p:txBody>
      </p:sp>
      <p:sp>
        <p:nvSpPr>
          <p:cNvPr name="TextBox 66" id="66"/>
          <p:cNvSpPr txBox="true"/>
          <p:nvPr/>
        </p:nvSpPr>
        <p:spPr>
          <a:xfrm rot="0">
            <a:off x="1525504" y="6083580"/>
            <a:ext cx="2132230" cy="433239"/>
          </a:xfrm>
          <a:prstGeom prst="rect">
            <a:avLst/>
          </a:prstGeom>
        </p:spPr>
        <p:txBody>
          <a:bodyPr anchor="t" rtlCol="false" tIns="0" lIns="0" bIns="0" rIns="0">
            <a:spAutoFit/>
          </a:bodyPr>
          <a:lstStyle/>
          <a:p>
            <a:pPr algn="l">
              <a:lnSpc>
                <a:spcPts val="3593"/>
              </a:lnSpc>
              <a:spcBef>
                <a:spcPct val="0"/>
              </a:spcBef>
            </a:pPr>
            <a:r>
              <a:rPr lang="en-US" sz="2567" spc="-59">
                <a:solidFill>
                  <a:srgbClr val="01003B"/>
                </a:solidFill>
                <a:latin typeface="Be Vietnam Ultra-Bold"/>
                <a:ea typeface="Be Vietnam Ultra-Bold"/>
                <a:cs typeface="Be Vietnam Ultra-Bold"/>
                <a:sym typeface="Be Vietnam Ultra-Bold"/>
              </a:rPr>
              <a:t>Data Acquire</a:t>
            </a:r>
          </a:p>
        </p:txBody>
      </p:sp>
      <p:sp>
        <p:nvSpPr>
          <p:cNvPr name="TextBox 67" id="67"/>
          <p:cNvSpPr txBox="true"/>
          <p:nvPr/>
        </p:nvSpPr>
        <p:spPr>
          <a:xfrm rot="0">
            <a:off x="4817186" y="5858172"/>
            <a:ext cx="2451097" cy="884055"/>
          </a:xfrm>
          <a:prstGeom prst="rect">
            <a:avLst/>
          </a:prstGeom>
        </p:spPr>
        <p:txBody>
          <a:bodyPr anchor="t" rtlCol="false" tIns="0" lIns="0" bIns="0" rIns="0">
            <a:spAutoFit/>
          </a:bodyPr>
          <a:lstStyle/>
          <a:p>
            <a:pPr algn="l">
              <a:lnSpc>
                <a:spcPts val="3593"/>
              </a:lnSpc>
            </a:pPr>
            <a:r>
              <a:rPr lang="en-US" sz="2567" spc="-59">
                <a:solidFill>
                  <a:srgbClr val="01003B"/>
                </a:solidFill>
                <a:latin typeface="Be Vietnam Ultra-Bold"/>
                <a:ea typeface="Be Vietnam Ultra-Bold"/>
                <a:cs typeface="Be Vietnam Ultra-Bold"/>
                <a:sym typeface="Be Vietnam Ultra-Bold"/>
              </a:rPr>
              <a:t>Exploratory</a:t>
            </a:r>
          </a:p>
          <a:p>
            <a:pPr algn="l">
              <a:lnSpc>
                <a:spcPts val="3593"/>
              </a:lnSpc>
              <a:spcBef>
                <a:spcPct val="0"/>
              </a:spcBef>
            </a:pPr>
            <a:r>
              <a:rPr lang="en-US" sz="2567" spc="-59">
                <a:solidFill>
                  <a:srgbClr val="01003B"/>
                </a:solidFill>
                <a:latin typeface="Be Vietnam Ultra-Bold"/>
                <a:ea typeface="Be Vietnam Ultra-Bold"/>
                <a:cs typeface="Be Vietnam Ultra-Bold"/>
                <a:sym typeface="Be Vietnam Ultra-Bold"/>
              </a:rPr>
              <a:t>Data Analysis</a:t>
            </a:r>
          </a:p>
        </p:txBody>
      </p:sp>
      <p:sp>
        <p:nvSpPr>
          <p:cNvPr name="TextBox 68" id="68"/>
          <p:cNvSpPr txBox="true"/>
          <p:nvPr/>
        </p:nvSpPr>
        <p:spPr>
          <a:xfrm rot="0">
            <a:off x="7943567" y="6083580"/>
            <a:ext cx="2565889" cy="433239"/>
          </a:xfrm>
          <a:prstGeom prst="rect">
            <a:avLst/>
          </a:prstGeom>
        </p:spPr>
        <p:txBody>
          <a:bodyPr anchor="t" rtlCol="false" tIns="0" lIns="0" bIns="0" rIns="0">
            <a:spAutoFit/>
          </a:bodyPr>
          <a:lstStyle/>
          <a:p>
            <a:pPr algn="l">
              <a:lnSpc>
                <a:spcPts val="3593"/>
              </a:lnSpc>
              <a:spcBef>
                <a:spcPct val="0"/>
              </a:spcBef>
            </a:pPr>
            <a:r>
              <a:rPr lang="en-US" sz="2567" spc="-59">
                <a:solidFill>
                  <a:srgbClr val="01003B"/>
                </a:solidFill>
                <a:latin typeface="Be Vietnam Ultra-Bold"/>
                <a:ea typeface="Be Vietnam Ultra-Bold"/>
                <a:cs typeface="Be Vietnam Ultra-Bold"/>
                <a:sym typeface="Be Vietnam Ultra-Bold"/>
              </a:rPr>
              <a:t>Text Processing</a:t>
            </a:r>
          </a:p>
        </p:txBody>
      </p:sp>
      <p:sp>
        <p:nvSpPr>
          <p:cNvPr name="TextBox 69" id="69"/>
          <p:cNvSpPr txBox="true"/>
          <p:nvPr/>
        </p:nvSpPr>
        <p:spPr>
          <a:xfrm rot="0">
            <a:off x="11550384" y="6083580"/>
            <a:ext cx="2132230" cy="433239"/>
          </a:xfrm>
          <a:prstGeom prst="rect">
            <a:avLst/>
          </a:prstGeom>
        </p:spPr>
        <p:txBody>
          <a:bodyPr anchor="t" rtlCol="false" tIns="0" lIns="0" bIns="0" rIns="0">
            <a:spAutoFit/>
          </a:bodyPr>
          <a:lstStyle/>
          <a:p>
            <a:pPr algn="l">
              <a:lnSpc>
                <a:spcPts val="3593"/>
              </a:lnSpc>
              <a:spcBef>
                <a:spcPct val="0"/>
              </a:spcBef>
            </a:pPr>
            <a:r>
              <a:rPr lang="en-US" sz="2567" spc="-59">
                <a:solidFill>
                  <a:srgbClr val="01003B"/>
                </a:solidFill>
                <a:latin typeface="Be Vietnam Ultra-Bold"/>
                <a:ea typeface="Be Vietnam Ultra-Bold"/>
                <a:cs typeface="Be Vietnam Ultra-Bold"/>
                <a:sym typeface="Be Vietnam Ultra-Bold"/>
              </a:rPr>
              <a:t>Modelling</a:t>
            </a:r>
          </a:p>
        </p:txBody>
      </p:sp>
      <p:sp>
        <p:nvSpPr>
          <p:cNvPr name="TextBox 70" id="70"/>
          <p:cNvSpPr txBox="true"/>
          <p:nvPr/>
        </p:nvSpPr>
        <p:spPr>
          <a:xfrm rot="0">
            <a:off x="14723542" y="6083580"/>
            <a:ext cx="1866306" cy="433239"/>
          </a:xfrm>
          <a:prstGeom prst="rect">
            <a:avLst/>
          </a:prstGeom>
        </p:spPr>
        <p:txBody>
          <a:bodyPr anchor="t" rtlCol="false" tIns="0" lIns="0" bIns="0" rIns="0">
            <a:spAutoFit/>
          </a:bodyPr>
          <a:lstStyle/>
          <a:p>
            <a:pPr algn="l">
              <a:lnSpc>
                <a:spcPts val="3593"/>
              </a:lnSpc>
              <a:spcBef>
                <a:spcPct val="0"/>
              </a:spcBef>
            </a:pPr>
            <a:r>
              <a:rPr lang="en-US" sz="2567" spc="-59">
                <a:solidFill>
                  <a:srgbClr val="01003B"/>
                </a:solidFill>
                <a:latin typeface="Be Vietnam Ultra-Bold"/>
                <a:ea typeface="Be Vietnam Ultra-Bold"/>
                <a:cs typeface="Be Vietnam Ultra-Bold"/>
                <a:sym typeface="Be Vietnam Ultra-Bold"/>
              </a:rPr>
              <a:t>Evaluation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963391" y="2660041"/>
            <a:ext cx="3101111" cy="3101111"/>
            <a:chOff x="0" y="0"/>
            <a:chExt cx="4134814" cy="4134814"/>
          </a:xfrm>
        </p:grpSpPr>
        <p:grpSp>
          <p:nvGrpSpPr>
            <p:cNvPr name="Group 4" id="4"/>
            <p:cNvGrpSpPr>
              <a:grpSpLocks noChangeAspect="true"/>
            </p:cNvGrpSpPr>
            <p:nvPr/>
          </p:nvGrpSpPr>
          <p:grpSpPr>
            <a:xfrm rot="0">
              <a:off x="0" y="0"/>
              <a:ext cx="4134814" cy="4134814"/>
              <a:chOff x="0" y="0"/>
              <a:chExt cx="14400530" cy="14400530"/>
            </a:xfrm>
          </p:grpSpPr>
          <p:sp>
            <p:nvSpPr>
              <p:cNvPr name="Freeform 5" id="5"/>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6" id="6"/>
            <p:cNvGrpSpPr/>
            <p:nvPr/>
          </p:nvGrpSpPr>
          <p:grpSpPr>
            <a:xfrm rot="0">
              <a:off x="507469" y="578664"/>
              <a:ext cx="3109576" cy="310957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9" id="9"/>
          <p:cNvGrpSpPr/>
          <p:nvPr/>
        </p:nvGrpSpPr>
        <p:grpSpPr>
          <a:xfrm rot="0">
            <a:off x="9291420" y="2660041"/>
            <a:ext cx="3101111" cy="3101111"/>
            <a:chOff x="0" y="0"/>
            <a:chExt cx="4134814" cy="4134814"/>
          </a:xfrm>
        </p:grpSpPr>
        <p:grpSp>
          <p:nvGrpSpPr>
            <p:cNvPr name="Group 10" id="10"/>
            <p:cNvGrpSpPr>
              <a:grpSpLocks noChangeAspect="true"/>
            </p:cNvGrpSpPr>
            <p:nvPr/>
          </p:nvGrpSpPr>
          <p:grpSpPr>
            <a:xfrm rot="5400000">
              <a:off x="0" y="0"/>
              <a:ext cx="4134814" cy="413481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2" id="12"/>
            <p:cNvGrpSpPr/>
            <p:nvPr/>
          </p:nvGrpSpPr>
          <p:grpSpPr>
            <a:xfrm rot="0">
              <a:off x="479822" y="572443"/>
              <a:ext cx="3115797" cy="311579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0">
            <a:off x="9291420" y="5923960"/>
            <a:ext cx="3101111" cy="3101111"/>
            <a:chOff x="0" y="0"/>
            <a:chExt cx="4134814" cy="4134814"/>
          </a:xfrm>
        </p:grpSpPr>
        <p:grpSp>
          <p:nvGrpSpPr>
            <p:cNvPr name="Group 16" id="16"/>
            <p:cNvGrpSpPr>
              <a:grpSpLocks noChangeAspect="true"/>
            </p:cNvGrpSpPr>
            <p:nvPr/>
          </p:nvGrpSpPr>
          <p:grpSpPr>
            <a:xfrm rot="-10800000">
              <a:off x="0" y="0"/>
              <a:ext cx="4134814" cy="4134814"/>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8" id="18"/>
            <p:cNvGrpSpPr/>
            <p:nvPr/>
          </p:nvGrpSpPr>
          <p:grpSpPr>
            <a:xfrm rot="0">
              <a:off x="465225" y="465225"/>
              <a:ext cx="3140001" cy="314000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21" id="21"/>
          <p:cNvGrpSpPr/>
          <p:nvPr/>
        </p:nvGrpSpPr>
        <p:grpSpPr>
          <a:xfrm rot="0">
            <a:off x="5963391" y="5923960"/>
            <a:ext cx="3128639" cy="3128639"/>
            <a:chOff x="0" y="0"/>
            <a:chExt cx="4171519" cy="4171519"/>
          </a:xfrm>
        </p:grpSpPr>
        <p:grpSp>
          <p:nvGrpSpPr>
            <p:cNvPr name="Group 22" id="22"/>
            <p:cNvGrpSpPr>
              <a:grpSpLocks noChangeAspect="true"/>
            </p:cNvGrpSpPr>
            <p:nvPr/>
          </p:nvGrpSpPr>
          <p:grpSpPr>
            <a:xfrm rot="-5400000">
              <a:off x="0" y="0"/>
              <a:ext cx="4171519" cy="4171519"/>
              <a:chOff x="0" y="0"/>
              <a:chExt cx="14400530" cy="14400530"/>
            </a:xfrm>
          </p:grpSpPr>
          <p:sp>
            <p:nvSpPr>
              <p:cNvPr name="Freeform 23" id="23"/>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24" id="24"/>
            <p:cNvGrpSpPr/>
            <p:nvPr/>
          </p:nvGrpSpPr>
          <p:grpSpPr>
            <a:xfrm rot="0">
              <a:off x="507469" y="550524"/>
              <a:ext cx="3113527" cy="311352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sp>
        <p:nvSpPr>
          <p:cNvPr name="Freeform 27" id="27"/>
          <p:cNvSpPr/>
          <p:nvPr/>
        </p:nvSpPr>
        <p:spPr>
          <a:xfrm flipH="false" flipV="false" rot="0">
            <a:off x="10094620" y="6682719"/>
            <a:ext cx="1523130" cy="1583594"/>
          </a:xfrm>
          <a:custGeom>
            <a:avLst/>
            <a:gdLst/>
            <a:ahLst/>
            <a:cxnLst/>
            <a:rect r="r" b="b" t="t" l="l"/>
            <a:pathLst>
              <a:path h="1583594" w="1523130">
                <a:moveTo>
                  <a:pt x="0" y="0"/>
                </a:moveTo>
                <a:lnTo>
                  <a:pt x="1523129" y="0"/>
                </a:lnTo>
                <a:lnTo>
                  <a:pt x="1523129" y="1583594"/>
                </a:lnTo>
                <a:lnTo>
                  <a:pt x="0" y="1583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6735789" y="6786523"/>
            <a:ext cx="1556316" cy="1403514"/>
          </a:xfrm>
          <a:custGeom>
            <a:avLst/>
            <a:gdLst/>
            <a:ahLst/>
            <a:cxnLst/>
            <a:rect r="r" b="b" t="t" l="l"/>
            <a:pathLst>
              <a:path h="1403514" w="1556316">
                <a:moveTo>
                  <a:pt x="0" y="0"/>
                </a:moveTo>
                <a:lnTo>
                  <a:pt x="1556315" y="0"/>
                </a:lnTo>
                <a:lnTo>
                  <a:pt x="1556315" y="1403514"/>
                </a:lnTo>
                <a:lnTo>
                  <a:pt x="0" y="1403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6783550" y="3427758"/>
            <a:ext cx="1565677" cy="1565677"/>
          </a:xfrm>
          <a:custGeom>
            <a:avLst/>
            <a:gdLst/>
            <a:ahLst/>
            <a:cxnLst/>
            <a:rect r="r" b="b" t="t" l="l"/>
            <a:pathLst>
              <a:path h="1565677" w="1565677">
                <a:moveTo>
                  <a:pt x="0" y="0"/>
                </a:moveTo>
                <a:lnTo>
                  <a:pt x="1565677" y="0"/>
                </a:lnTo>
                <a:lnTo>
                  <a:pt x="1565677" y="1565676"/>
                </a:lnTo>
                <a:lnTo>
                  <a:pt x="0" y="15656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10056502" y="3427758"/>
            <a:ext cx="1570946" cy="1530958"/>
          </a:xfrm>
          <a:custGeom>
            <a:avLst/>
            <a:gdLst/>
            <a:ahLst/>
            <a:cxnLst/>
            <a:rect r="r" b="b" t="t" l="l"/>
            <a:pathLst>
              <a:path h="1530958" w="1570946">
                <a:moveTo>
                  <a:pt x="0" y="0"/>
                </a:moveTo>
                <a:lnTo>
                  <a:pt x="1570946" y="0"/>
                </a:lnTo>
                <a:lnTo>
                  <a:pt x="1570946" y="1530958"/>
                </a:lnTo>
                <a:lnTo>
                  <a:pt x="0" y="153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1" id="31"/>
          <p:cNvSpPr txBox="true"/>
          <p:nvPr/>
        </p:nvSpPr>
        <p:spPr>
          <a:xfrm rot="0">
            <a:off x="4219469" y="434464"/>
            <a:ext cx="9849062" cy="1122391"/>
          </a:xfrm>
          <a:prstGeom prst="rect">
            <a:avLst/>
          </a:prstGeom>
        </p:spPr>
        <p:txBody>
          <a:bodyPr anchor="t" rtlCol="false" tIns="0" lIns="0" bIns="0" rIns="0">
            <a:spAutoFit/>
          </a:bodyPr>
          <a:lstStyle/>
          <a:p>
            <a:pPr algn="ctr">
              <a:lnSpc>
                <a:spcPts val="8559"/>
              </a:lnSpc>
            </a:pPr>
            <a:r>
              <a:rPr lang="en-US" sz="8310" spc="265">
                <a:solidFill>
                  <a:srgbClr val="01003B"/>
                </a:solidFill>
                <a:latin typeface="Be Vietnam Ultra-Bold"/>
                <a:ea typeface="Be Vietnam Ultra-Bold"/>
                <a:cs typeface="Be Vietnam Ultra-Bold"/>
                <a:sym typeface="Be Vietnam Ultra-Bold"/>
              </a:rPr>
              <a:t>TOOLS</a:t>
            </a:r>
          </a:p>
        </p:txBody>
      </p:sp>
      <p:sp>
        <p:nvSpPr>
          <p:cNvPr name="TextBox 32" id="32"/>
          <p:cNvSpPr txBox="true"/>
          <p:nvPr/>
        </p:nvSpPr>
        <p:spPr>
          <a:xfrm rot="0">
            <a:off x="1961251" y="2827147"/>
            <a:ext cx="3538658" cy="523875"/>
          </a:xfrm>
          <a:prstGeom prst="rect">
            <a:avLst/>
          </a:prstGeom>
        </p:spPr>
        <p:txBody>
          <a:bodyPr anchor="t" rtlCol="false" tIns="0" lIns="0" bIns="0" rIns="0">
            <a:spAutoFit/>
          </a:bodyPr>
          <a:lstStyle/>
          <a:p>
            <a:pPr algn="l">
              <a:lnSpc>
                <a:spcPts val="4200"/>
              </a:lnSpc>
              <a:spcBef>
                <a:spcPct val="0"/>
              </a:spcBef>
            </a:pPr>
            <a:r>
              <a:rPr lang="en-US" sz="3000" spc="-69">
                <a:solidFill>
                  <a:srgbClr val="01003B"/>
                </a:solidFill>
                <a:latin typeface="Be Vietnam Ultra-Bold"/>
                <a:ea typeface="Be Vietnam Ultra-Bold"/>
                <a:cs typeface="Be Vietnam Ultra-Bold"/>
                <a:sym typeface="Be Vietnam Ultra-Bold"/>
              </a:rPr>
              <a:t> Data Manipulation</a:t>
            </a:r>
          </a:p>
        </p:txBody>
      </p:sp>
      <p:sp>
        <p:nvSpPr>
          <p:cNvPr name="TextBox 33" id="33"/>
          <p:cNvSpPr txBox="true"/>
          <p:nvPr/>
        </p:nvSpPr>
        <p:spPr>
          <a:xfrm rot="0">
            <a:off x="13364921" y="2846197"/>
            <a:ext cx="3737965" cy="523875"/>
          </a:xfrm>
          <a:prstGeom prst="rect">
            <a:avLst/>
          </a:prstGeom>
        </p:spPr>
        <p:txBody>
          <a:bodyPr anchor="t" rtlCol="false" tIns="0" lIns="0" bIns="0" rIns="0">
            <a:spAutoFit/>
          </a:bodyPr>
          <a:lstStyle/>
          <a:p>
            <a:pPr algn="l">
              <a:lnSpc>
                <a:spcPts val="4200"/>
              </a:lnSpc>
              <a:spcBef>
                <a:spcPct val="0"/>
              </a:spcBef>
            </a:pPr>
            <a:r>
              <a:rPr lang="en-US" sz="3000" spc="-69">
                <a:solidFill>
                  <a:srgbClr val="01003B"/>
                </a:solidFill>
                <a:latin typeface="Be Vietnam Ultra-Bold"/>
                <a:ea typeface="Be Vietnam Ultra-Bold"/>
                <a:cs typeface="Be Vietnam Ultra-Bold"/>
                <a:sym typeface="Be Vietnam Ultra-Bold"/>
              </a:rPr>
              <a:t>Visualisation</a:t>
            </a:r>
          </a:p>
        </p:txBody>
      </p:sp>
      <p:sp>
        <p:nvSpPr>
          <p:cNvPr name="TextBox 34" id="34"/>
          <p:cNvSpPr txBox="true"/>
          <p:nvPr/>
        </p:nvSpPr>
        <p:spPr>
          <a:xfrm rot="0">
            <a:off x="13429453" y="6026404"/>
            <a:ext cx="3673434" cy="523875"/>
          </a:xfrm>
          <a:prstGeom prst="rect">
            <a:avLst/>
          </a:prstGeom>
        </p:spPr>
        <p:txBody>
          <a:bodyPr anchor="t" rtlCol="false" tIns="0" lIns="0" bIns="0" rIns="0">
            <a:spAutoFit/>
          </a:bodyPr>
          <a:lstStyle/>
          <a:p>
            <a:pPr algn="l">
              <a:lnSpc>
                <a:spcPts val="4200"/>
              </a:lnSpc>
              <a:spcBef>
                <a:spcPct val="0"/>
              </a:spcBef>
            </a:pPr>
            <a:r>
              <a:rPr lang="en-US" sz="3000" spc="-69">
                <a:solidFill>
                  <a:srgbClr val="01003B"/>
                </a:solidFill>
                <a:latin typeface="Be Vietnam Ultra-Bold"/>
                <a:ea typeface="Be Vietnam Ultra-Bold"/>
                <a:cs typeface="Be Vietnam Ultra-Bold"/>
                <a:sym typeface="Be Vietnam Ultra-Bold"/>
              </a:rPr>
              <a:t>NLP</a:t>
            </a:r>
          </a:p>
        </p:txBody>
      </p:sp>
      <p:sp>
        <p:nvSpPr>
          <p:cNvPr name="TextBox 35" id="35"/>
          <p:cNvSpPr txBox="true"/>
          <p:nvPr/>
        </p:nvSpPr>
        <p:spPr>
          <a:xfrm rot="0">
            <a:off x="2051106" y="6026404"/>
            <a:ext cx="3358950" cy="523875"/>
          </a:xfrm>
          <a:prstGeom prst="rect">
            <a:avLst/>
          </a:prstGeom>
        </p:spPr>
        <p:txBody>
          <a:bodyPr anchor="t" rtlCol="false" tIns="0" lIns="0" bIns="0" rIns="0">
            <a:spAutoFit/>
          </a:bodyPr>
          <a:lstStyle/>
          <a:p>
            <a:pPr algn="l">
              <a:lnSpc>
                <a:spcPts val="4200"/>
              </a:lnSpc>
              <a:spcBef>
                <a:spcPct val="0"/>
              </a:spcBef>
            </a:pPr>
            <a:r>
              <a:rPr lang="en-US" sz="3000" spc="-69">
                <a:solidFill>
                  <a:srgbClr val="01003B"/>
                </a:solidFill>
                <a:latin typeface="Be Vietnam Ultra-Bold"/>
                <a:ea typeface="Be Vietnam Ultra-Bold"/>
                <a:cs typeface="Be Vietnam Ultra-Bold"/>
                <a:sym typeface="Be Vietnam Ultra-Bold"/>
              </a:rPr>
              <a:t>Modelling</a:t>
            </a:r>
          </a:p>
        </p:txBody>
      </p:sp>
      <p:sp>
        <p:nvSpPr>
          <p:cNvPr name="TextBox 36" id="36"/>
          <p:cNvSpPr txBox="true"/>
          <p:nvPr/>
        </p:nvSpPr>
        <p:spPr>
          <a:xfrm rot="0">
            <a:off x="2051106" y="3529854"/>
            <a:ext cx="2829433" cy="1215745"/>
          </a:xfrm>
          <a:prstGeom prst="rect">
            <a:avLst/>
          </a:prstGeom>
        </p:spPr>
        <p:txBody>
          <a:bodyPr anchor="t" rtlCol="false" tIns="0" lIns="0" bIns="0" rIns="0">
            <a:spAutoFit/>
          </a:bodyPr>
          <a:lstStyle/>
          <a:p>
            <a:pPr algn="l" marL="502931" indent="-251465" lvl="1">
              <a:lnSpc>
                <a:spcPts val="3098"/>
              </a:lnSpc>
              <a:buFont typeface="Arial"/>
              <a:buChar char="•"/>
            </a:pPr>
            <a:r>
              <a:rPr lang="en-US" sz="2329">
                <a:solidFill>
                  <a:srgbClr val="01003B"/>
                </a:solidFill>
                <a:latin typeface="Be Vietnam"/>
                <a:ea typeface="Be Vietnam"/>
                <a:cs typeface="Be Vietnam"/>
                <a:sym typeface="Be Vietnam"/>
              </a:rPr>
              <a:t>Pandas</a:t>
            </a:r>
          </a:p>
          <a:p>
            <a:pPr algn="l" marL="502931" indent="-251465" lvl="1">
              <a:lnSpc>
                <a:spcPts val="3098"/>
              </a:lnSpc>
              <a:buFont typeface="Arial"/>
              <a:buChar char="•"/>
            </a:pPr>
            <a:r>
              <a:rPr lang="en-US" sz="2329">
                <a:solidFill>
                  <a:srgbClr val="01003B"/>
                </a:solidFill>
                <a:latin typeface="Be Vietnam"/>
                <a:ea typeface="Be Vietnam"/>
                <a:cs typeface="Be Vietnam"/>
                <a:sym typeface="Be Vietnam"/>
              </a:rPr>
              <a:t>NumpPy</a:t>
            </a:r>
          </a:p>
          <a:p>
            <a:pPr algn="l">
              <a:lnSpc>
                <a:spcPts val="3098"/>
              </a:lnSpc>
            </a:pPr>
          </a:p>
        </p:txBody>
      </p:sp>
      <p:sp>
        <p:nvSpPr>
          <p:cNvPr name="TextBox 37" id="37"/>
          <p:cNvSpPr txBox="true"/>
          <p:nvPr/>
        </p:nvSpPr>
        <p:spPr>
          <a:xfrm rot="0">
            <a:off x="2051106" y="6748888"/>
            <a:ext cx="2981603" cy="346167"/>
          </a:xfrm>
          <a:prstGeom prst="rect">
            <a:avLst/>
          </a:prstGeom>
        </p:spPr>
        <p:txBody>
          <a:bodyPr anchor="t" rtlCol="false" tIns="0" lIns="0" bIns="0" rIns="0">
            <a:spAutoFit/>
          </a:bodyPr>
          <a:lstStyle/>
          <a:p>
            <a:pPr algn="l" marL="454269" indent="-227135" lvl="1">
              <a:lnSpc>
                <a:spcPts val="2798"/>
              </a:lnSpc>
              <a:buFont typeface="Arial"/>
              <a:buChar char="•"/>
            </a:pPr>
            <a:r>
              <a:rPr lang="en-US" sz="2104">
                <a:solidFill>
                  <a:srgbClr val="01003B"/>
                </a:solidFill>
                <a:latin typeface="Be Vietnam"/>
                <a:ea typeface="Be Vietnam"/>
                <a:cs typeface="Be Vietnam"/>
                <a:sym typeface="Be Vietnam"/>
              </a:rPr>
              <a:t>Scikit Learn</a:t>
            </a:r>
          </a:p>
        </p:txBody>
      </p:sp>
      <p:sp>
        <p:nvSpPr>
          <p:cNvPr name="TextBox 38" id="38"/>
          <p:cNvSpPr txBox="true"/>
          <p:nvPr/>
        </p:nvSpPr>
        <p:spPr>
          <a:xfrm rot="0">
            <a:off x="13364921" y="3551047"/>
            <a:ext cx="3085886" cy="732119"/>
          </a:xfrm>
          <a:prstGeom prst="rect">
            <a:avLst/>
          </a:prstGeom>
        </p:spPr>
        <p:txBody>
          <a:bodyPr anchor="t" rtlCol="false" tIns="0" lIns="0" bIns="0" rIns="0">
            <a:spAutoFit/>
          </a:bodyPr>
          <a:lstStyle/>
          <a:p>
            <a:pPr algn="l" marL="470158" indent="-235079" lvl="1">
              <a:lnSpc>
                <a:spcPts val="2896"/>
              </a:lnSpc>
              <a:buFont typeface="Arial"/>
              <a:buChar char="•"/>
            </a:pPr>
            <a:r>
              <a:rPr lang="en-US" sz="2177">
                <a:solidFill>
                  <a:srgbClr val="01003B"/>
                </a:solidFill>
                <a:latin typeface="Be Vietnam"/>
                <a:ea typeface="Be Vietnam"/>
                <a:cs typeface="Be Vietnam"/>
                <a:sym typeface="Be Vietnam"/>
              </a:rPr>
              <a:t>Seaborn</a:t>
            </a:r>
          </a:p>
          <a:p>
            <a:pPr algn="l" marL="470158" indent="-235079" lvl="1">
              <a:lnSpc>
                <a:spcPts val="2896"/>
              </a:lnSpc>
              <a:buFont typeface="Arial"/>
              <a:buChar char="•"/>
            </a:pPr>
            <a:r>
              <a:rPr lang="en-US" sz="2177">
                <a:solidFill>
                  <a:srgbClr val="01003B"/>
                </a:solidFill>
                <a:latin typeface="Be Vietnam"/>
                <a:ea typeface="Be Vietnam"/>
                <a:cs typeface="Be Vietnam"/>
                <a:sym typeface="Be Vietnam"/>
              </a:rPr>
              <a:t>Matplotlib</a:t>
            </a:r>
          </a:p>
        </p:txBody>
      </p:sp>
      <p:sp>
        <p:nvSpPr>
          <p:cNvPr name="TextBox 39" id="39"/>
          <p:cNvSpPr txBox="true"/>
          <p:nvPr/>
        </p:nvSpPr>
        <p:spPr>
          <a:xfrm rot="0">
            <a:off x="13429453" y="6748888"/>
            <a:ext cx="3265042" cy="1169772"/>
          </a:xfrm>
          <a:prstGeom prst="rect">
            <a:avLst/>
          </a:prstGeom>
        </p:spPr>
        <p:txBody>
          <a:bodyPr anchor="t" rtlCol="false" tIns="0" lIns="0" bIns="0" rIns="0">
            <a:spAutoFit/>
          </a:bodyPr>
          <a:lstStyle/>
          <a:p>
            <a:pPr algn="l" marL="497453" indent="-248727" lvl="1">
              <a:lnSpc>
                <a:spcPts val="3064"/>
              </a:lnSpc>
              <a:buFont typeface="Arial"/>
              <a:buChar char="•"/>
            </a:pPr>
            <a:r>
              <a:rPr lang="en-US" sz="2304">
                <a:solidFill>
                  <a:srgbClr val="01003B"/>
                </a:solidFill>
                <a:latin typeface="Be Vietnam"/>
                <a:ea typeface="Be Vietnam"/>
                <a:cs typeface="Be Vietnam"/>
                <a:sym typeface="Be Vietnam"/>
              </a:rPr>
              <a:t>NLTK</a:t>
            </a:r>
          </a:p>
          <a:p>
            <a:pPr algn="l" marL="497453" indent="-248727" lvl="1">
              <a:lnSpc>
                <a:spcPts val="3064"/>
              </a:lnSpc>
              <a:buFont typeface="Arial"/>
              <a:buChar char="•"/>
            </a:pPr>
            <a:r>
              <a:rPr lang="en-US" sz="2304">
                <a:solidFill>
                  <a:srgbClr val="01003B"/>
                </a:solidFill>
                <a:latin typeface="Be Vietnam"/>
                <a:ea typeface="Be Vietnam"/>
                <a:cs typeface="Be Vietnam"/>
                <a:sym typeface="Be Vietnam"/>
              </a:rPr>
              <a:t>TextBlob</a:t>
            </a:r>
          </a:p>
          <a:p>
            <a:pPr algn="l" marL="497453" indent="-248727" lvl="1">
              <a:lnSpc>
                <a:spcPts val="3064"/>
              </a:lnSpc>
              <a:buFont typeface="Arial"/>
              <a:buChar char="•"/>
            </a:pPr>
            <a:r>
              <a:rPr lang="en-US" sz="2304">
                <a:solidFill>
                  <a:srgbClr val="01003B"/>
                </a:solidFill>
                <a:latin typeface="Be Vietnam"/>
                <a:ea typeface="Be Vietnam"/>
                <a:cs typeface="Be Vietnam"/>
                <a:sym typeface="Be Vietnam"/>
              </a:rPr>
              <a:t>WordCloud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6695" y="869704"/>
            <a:ext cx="9539417" cy="1826062"/>
            <a:chOff x="0" y="0"/>
            <a:chExt cx="3654995" cy="699649"/>
          </a:xfrm>
        </p:grpSpPr>
        <p:sp>
          <p:nvSpPr>
            <p:cNvPr name="Freeform 3" id="3"/>
            <p:cNvSpPr/>
            <p:nvPr/>
          </p:nvSpPr>
          <p:spPr>
            <a:xfrm flipH="false" flipV="false" rot="0">
              <a:off x="0" y="0"/>
              <a:ext cx="3654995" cy="699649"/>
            </a:xfrm>
            <a:custGeom>
              <a:avLst/>
              <a:gdLst/>
              <a:ahLst/>
              <a:cxnLst/>
              <a:rect r="r" b="b" t="t" l="l"/>
              <a:pathLst>
                <a:path h="699649" w="3654995">
                  <a:moveTo>
                    <a:pt x="11362" y="0"/>
                  </a:moveTo>
                  <a:lnTo>
                    <a:pt x="3643633" y="0"/>
                  </a:lnTo>
                  <a:cubicBezTo>
                    <a:pt x="3646646" y="0"/>
                    <a:pt x="3649536" y="1197"/>
                    <a:pt x="3651667" y="3328"/>
                  </a:cubicBezTo>
                  <a:cubicBezTo>
                    <a:pt x="3653798" y="5459"/>
                    <a:pt x="3654995" y="8349"/>
                    <a:pt x="3654995" y="11362"/>
                  </a:cubicBezTo>
                  <a:lnTo>
                    <a:pt x="3654995" y="688287"/>
                  </a:lnTo>
                  <a:cubicBezTo>
                    <a:pt x="3654995" y="691301"/>
                    <a:pt x="3653798" y="694191"/>
                    <a:pt x="3651667" y="696321"/>
                  </a:cubicBezTo>
                  <a:cubicBezTo>
                    <a:pt x="3649536" y="698452"/>
                    <a:pt x="3646646" y="699649"/>
                    <a:pt x="3643633" y="699649"/>
                  </a:cubicBezTo>
                  <a:lnTo>
                    <a:pt x="11362" y="699649"/>
                  </a:lnTo>
                  <a:cubicBezTo>
                    <a:pt x="8349" y="699649"/>
                    <a:pt x="5459" y="698452"/>
                    <a:pt x="3328" y="696321"/>
                  </a:cubicBezTo>
                  <a:cubicBezTo>
                    <a:pt x="1197" y="694191"/>
                    <a:pt x="0" y="691301"/>
                    <a:pt x="0" y="688287"/>
                  </a:cubicBezTo>
                  <a:lnTo>
                    <a:pt x="0" y="11362"/>
                  </a:lnTo>
                  <a:cubicBezTo>
                    <a:pt x="0" y="8349"/>
                    <a:pt x="1197" y="5459"/>
                    <a:pt x="3328" y="3328"/>
                  </a:cubicBezTo>
                  <a:cubicBezTo>
                    <a:pt x="5459" y="1197"/>
                    <a:pt x="8349" y="0"/>
                    <a:pt x="11362" y="0"/>
                  </a:cubicBezTo>
                  <a:close/>
                </a:path>
              </a:pathLst>
            </a:custGeom>
            <a:solidFill>
              <a:srgbClr val="000000">
                <a:alpha val="0"/>
              </a:srgbClr>
            </a:solidFill>
            <a:ln w="95250" cap="sq">
              <a:solidFill>
                <a:srgbClr val="195759"/>
              </a:solidFill>
              <a:prstDash val="solid"/>
              <a:miter/>
            </a:ln>
          </p:spPr>
        </p:sp>
        <p:sp>
          <p:nvSpPr>
            <p:cNvPr name="TextBox 4" id="4"/>
            <p:cNvSpPr txBox="true"/>
            <p:nvPr/>
          </p:nvSpPr>
          <p:spPr>
            <a:xfrm>
              <a:off x="0" y="-47625"/>
              <a:ext cx="3654995" cy="747274"/>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28700" y="-2316256"/>
            <a:ext cx="19615407" cy="2921592"/>
            <a:chOff x="0" y="0"/>
            <a:chExt cx="5166198" cy="769473"/>
          </a:xfrm>
        </p:grpSpPr>
        <p:sp>
          <p:nvSpPr>
            <p:cNvPr name="Freeform 6" id="6"/>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7" id="7"/>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066695" y="1361209"/>
            <a:ext cx="9539417" cy="947827"/>
          </a:xfrm>
          <a:prstGeom prst="rect">
            <a:avLst/>
          </a:prstGeom>
        </p:spPr>
        <p:txBody>
          <a:bodyPr anchor="t" rtlCol="false" tIns="0" lIns="0" bIns="0" rIns="0">
            <a:spAutoFit/>
          </a:bodyPr>
          <a:lstStyle/>
          <a:p>
            <a:pPr algn="ctr">
              <a:lnSpc>
                <a:spcPts val="7148"/>
              </a:lnSpc>
            </a:pPr>
            <a:r>
              <a:rPr lang="en-US" sz="6940" spc="222">
                <a:solidFill>
                  <a:srgbClr val="01003B"/>
                </a:solidFill>
                <a:latin typeface="Be Vietnam Ultra-Bold"/>
                <a:ea typeface="Be Vietnam Ultra-Bold"/>
                <a:cs typeface="Be Vietnam Ultra-Bold"/>
                <a:sym typeface="Be Vietnam Ultra-Bold"/>
              </a:rPr>
              <a:t>RESULTS</a:t>
            </a:r>
          </a:p>
        </p:txBody>
      </p:sp>
      <p:sp>
        <p:nvSpPr>
          <p:cNvPr name="TextBox 10" id="10"/>
          <p:cNvSpPr txBox="true"/>
          <p:nvPr/>
        </p:nvSpPr>
        <p:spPr>
          <a:xfrm rot="0">
            <a:off x="7528163" y="3601824"/>
            <a:ext cx="5839504" cy="577496"/>
          </a:xfrm>
          <a:prstGeom prst="rect">
            <a:avLst/>
          </a:prstGeom>
        </p:spPr>
        <p:txBody>
          <a:bodyPr anchor="t" rtlCol="false" tIns="0" lIns="0" bIns="0" rIns="0">
            <a:spAutoFit/>
          </a:bodyPr>
          <a:lstStyle/>
          <a:p>
            <a:pPr algn="ctr">
              <a:lnSpc>
                <a:spcPts val="4375"/>
              </a:lnSpc>
            </a:pPr>
            <a:r>
              <a:rPr lang="en-US" sz="4248" spc="135">
                <a:solidFill>
                  <a:srgbClr val="262262"/>
                </a:solidFill>
                <a:latin typeface="Be Vietnam Ultra-Bold"/>
                <a:ea typeface="Be Vietnam Ultra-Bold"/>
                <a:cs typeface="Be Vietnam Ultra-Bold"/>
                <a:sym typeface="Be Vietnam Ultra-Bold"/>
              </a:rPr>
              <a:t>Text Processing</a:t>
            </a:r>
          </a:p>
        </p:txBody>
      </p:sp>
      <p:sp>
        <p:nvSpPr>
          <p:cNvPr name="TextBox 11" id="11"/>
          <p:cNvSpPr txBox="true"/>
          <p:nvPr/>
        </p:nvSpPr>
        <p:spPr>
          <a:xfrm rot="0">
            <a:off x="5013325" y="4418040"/>
            <a:ext cx="5029676" cy="466787"/>
          </a:xfrm>
          <a:prstGeom prst="rect">
            <a:avLst/>
          </a:prstGeom>
        </p:spPr>
        <p:txBody>
          <a:bodyPr anchor="t" rtlCol="false" tIns="0" lIns="0" bIns="0" rIns="0">
            <a:spAutoFit/>
          </a:bodyPr>
          <a:lstStyle/>
          <a:p>
            <a:pPr algn="l" marL="566208" indent="-283104" lvl="1">
              <a:lnSpc>
                <a:spcPts val="3671"/>
              </a:lnSpc>
              <a:buFont typeface="Arial"/>
              <a:buChar char="•"/>
            </a:pPr>
            <a:r>
              <a:rPr lang="en-US" sz="2622">
                <a:solidFill>
                  <a:srgbClr val="33326B"/>
                </a:solidFill>
                <a:latin typeface="Be Vietnam Ultra-Bold"/>
                <a:ea typeface="Be Vietnam Ultra-Bold"/>
                <a:cs typeface="Be Vietnam Ultra-Bold"/>
                <a:sym typeface="Be Vietnam Ultra-Bold"/>
              </a:rPr>
              <a:t>Adding Sentiment Features:</a:t>
            </a:r>
          </a:p>
        </p:txBody>
      </p:sp>
      <p:sp>
        <p:nvSpPr>
          <p:cNvPr name="TextBox 12" id="12"/>
          <p:cNvSpPr txBox="true"/>
          <p:nvPr/>
        </p:nvSpPr>
        <p:spPr>
          <a:xfrm rot="0">
            <a:off x="5923359" y="4991379"/>
            <a:ext cx="2271078" cy="1244455"/>
          </a:xfrm>
          <a:prstGeom prst="rect">
            <a:avLst/>
          </a:prstGeom>
        </p:spPr>
        <p:txBody>
          <a:bodyPr anchor="t" rtlCol="false" tIns="0" lIns="0" bIns="0" rIns="0">
            <a:spAutoFit/>
          </a:bodyPr>
          <a:lstStyle/>
          <a:p>
            <a:pPr algn="l">
              <a:lnSpc>
                <a:spcPts val="3333"/>
              </a:lnSpc>
            </a:pPr>
            <a:r>
              <a:rPr lang="en-US" sz="2380">
                <a:solidFill>
                  <a:srgbClr val="33326B"/>
                </a:solidFill>
                <a:latin typeface="Be Vietnam Medium"/>
                <a:ea typeface="Be Vietnam Medium"/>
                <a:cs typeface="Be Vietnam Medium"/>
                <a:sym typeface="Be Vietnam Medium"/>
              </a:rPr>
              <a:t>1,2 —&gt; Negative</a:t>
            </a:r>
          </a:p>
          <a:p>
            <a:pPr algn="l">
              <a:lnSpc>
                <a:spcPts val="3333"/>
              </a:lnSpc>
            </a:pPr>
            <a:r>
              <a:rPr lang="en-US" sz="2380">
                <a:solidFill>
                  <a:srgbClr val="33326B"/>
                </a:solidFill>
                <a:latin typeface="Be Vietnam Medium"/>
                <a:ea typeface="Be Vietnam Medium"/>
                <a:cs typeface="Be Vietnam Medium"/>
                <a:sym typeface="Be Vietnam Medium"/>
              </a:rPr>
              <a:t>3 —&gt; Neutral</a:t>
            </a:r>
          </a:p>
          <a:p>
            <a:pPr algn="l">
              <a:lnSpc>
                <a:spcPts val="3333"/>
              </a:lnSpc>
            </a:pPr>
            <a:r>
              <a:rPr lang="en-US" sz="2380">
                <a:solidFill>
                  <a:srgbClr val="33326B"/>
                </a:solidFill>
                <a:latin typeface="Be Vietnam Medium"/>
                <a:ea typeface="Be Vietnam Medium"/>
                <a:cs typeface="Be Vietnam Medium"/>
                <a:sym typeface="Be Vietnam Medium"/>
              </a:rPr>
              <a:t>4,5 —&gt; Positive</a:t>
            </a:r>
          </a:p>
        </p:txBody>
      </p:sp>
      <p:sp>
        <p:nvSpPr>
          <p:cNvPr name="TextBox 13" id="13"/>
          <p:cNvSpPr txBox="true"/>
          <p:nvPr/>
        </p:nvSpPr>
        <p:spPr>
          <a:xfrm rot="0">
            <a:off x="5013325" y="6636682"/>
            <a:ext cx="4130675" cy="466787"/>
          </a:xfrm>
          <a:prstGeom prst="rect">
            <a:avLst/>
          </a:prstGeom>
        </p:spPr>
        <p:txBody>
          <a:bodyPr anchor="t" rtlCol="false" tIns="0" lIns="0" bIns="0" rIns="0">
            <a:spAutoFit/>
          </a:bodyPr>
          <a:lstStyle/>
          <a:p>
            <a:pPr algn="ctr" marL="566208" indent="-283104" lvl="1">
              <a:lnSpc>
                <a:spcPts val="3671"/>
              </a:lnSpc>
              <a:buFont typeface="Arial"/>
              <a:buChar char="•"/>
            </a:pPr>
            <a:r>
              <a:rPr lang="en-US" sz="2622">
                <a:solidFill>
                  <a:srgbClr val="33326B"/>
                </a:solidFill>
                <a:latin typeface="Be Vietnam Ultra-Bold"/>
                <a:ea typeface="Be Vietnam Ultra-Bold"/>
                <a:cs typeface="Be Vietnam Ultra-Bold"/>
                <a:sym typeface="Be Vietnam Ultra-Bold"/>
              </a:rPr>
              <a:t>Removing Characters:</a:t>
            </a:r>
          </a:p>
        </p:txBody>
      </p:sp>
      <p:sp>
        <p:nvSpPr>
          <p:cNvPr name="TextBox 14" id="14"/>
          <p:cNvSpPr txBox="true"/>
          <p:nvPr/>
        </p:nvSpPr>
        <p:spPr>
          <a:xfrm rot="0">
            <a:off x="5923359" y="7217770"/>
            <a:ext cx="2149634" cy="1244455"/>
          </a:xfrm>
          <a:prstGeom prst="rect">
            <a:avLst/>
          </a:prstGeom>
        </p:spPr>
        <p:txBody>
          <a:bodyPr anchor="t" rtlCol="false" tIns="0" lIns="0" bIns="0" rIns="0">
            <a:spAutoFit/>
          </a:bodyPr>
          <a:lstStyle/>
          <a:p>
            <a:pPr algn="l">
              <a:lnSpc>
                <a:spcPts val="3333"/>
              </a:lnSpc>
            </a:pPr>
            <a:r>
              <a:rPr lang="en-US" sz="2380">
                <a:solidFill>
                  <a:srgbClr val="33326B"/>
                </a:solidFill>
                <a:latin typeface="Be Vietnam Medium"/>
                <a:ea typeface="Be Vietnam Medium"/>
                <a:cs typeface="Be Vietnam Medium"/>
                <a:sym typeface="Be Vietnam Medium"/>
              </a:rPr>
              <a:t>numbers (1-9)</a:t>
            </a:r>
          </a:p>
          <a:p>
            <a:pPr algn="l">
              <a:lnSpc>
                <a:spcPts val="3333"/>
              </a:lnSpc>
            </a:pPr>
            <a:r>
              <a:rPr lang="en-US" sz="2380">
                <a:solidFill>
                  <a:srgbClr val="33326B"/>
                </a:solidFill>
                <a:latin typeface="Be Vietnam Medium"/>
                <a:ea typeface="Be Vietnam Medium"/>
                <a:cs typeface="Be Vietnam Medium"/>
                <a:sym typeface="Be Vietnam Medium"/>
              </a:rPr>
              <a:t>punctuation ()</a:t>
            </a:r>
          </a:p>
          <a:p>
            <a:pPr algn="l">
              <a:lnSpc>
                <a:spcPts val="3333"/>
              </a:lnSpc>
            </a:pPr>
            <a:r>
              <a:rPr lang="en-US" sz="2380">
                <a:solidFill>
                  <a:srgbClr val="33326B"/>
                </a:solidFill>
                <a:latin typeface="Be Vietnam Medium"/>
                <a:ea typeface="Be Vietnam Medium"/>
                <a:cs typeface="Be Vietnam Medium"/>
                <a:sym typeface="Be Vietnam Medium"/>
              </a:rPr>
              <a:t>new line (\n)</a:t>
            </a:r>
          </a:p>
        </p:txBody>
      </p:sp>
      <p:sp>
        <p:nvSpPr>
          <p:cNvPr name="TextBox 15" id="15"/>
          <p:cNvSpPr txBox="true"/>
          <p:nvPr/>
        </p:nvSpPr>
        <p:spPr>
          <a:xfrm rot="0">
            <a:off x="11182648" y="4417548"/>
            <a:ext cx="3733800" cy="467280"/>
          </a:xfrm>
          <a:prstGeom prst="rect">
            <a:avLst/>
          </a:prstGeom>
        </p:spPr>
        <p:txBody>
          <a:bodyPr anchor="t" rtlCol="false" tIns="0" lIns="0" bIns="0" rIns="0">
            <a:spAutoFit/>
          </a:bodyPr>
          <a:lstStyle/>
          <a:p>
            <a:pPr algn="ctr" marL="562024" indent="-281012" lvl="1">
              <a:lnSpc>
                <a:spcPts val="3644"/>
              </a:lnSpc>
              <a:buFont typeface="Arial"/>
              <a:buChar char="•"/>
            </a:pPr>
            <a:r>
              <a:rPr lang="en-US" sz="2603">
                <a:solidFill>
                  <a:srgbClr val="33326B"/>
                </a:solidFill>
                <a:latin typeface="Be Vietnam Ultra-Bold"/>
                <a:ea typeface="Be Vietnam Ultra-Bold"/>
                <a:cs typeface="Be Vietnam Ultra-Bold"/>
                <a:sym typeface="Be Vietnam Ultra-Bold"/>
              </a:rPr>
              <a:t>Convert Lower Case</a:t>
            </a:r>
          </a:p>
        </p:txBody>
      </p:sp>
      <p:sp>
        <p:nvSpPr>
          <p:cNvPr name="TextBox 16" id="16"/>
          <p:cNvSpPr txBox="true"/>
          <p:nvPr/>
        </p:nvSpPr>
        <p:spPr>
          <a:xfrm rot="0">
            <a:off x="11182648" y="4971078"/>
            <a:ext cx="4263530" cy="467280"/>
          </a:xfrm>
          <a:prstGeom prst="rect">
            <a:avLst/>
          </a:prstGeom>
        </p:spPr>
        <p:txBody>
          <a:bodyPr anchor="t" rtlCol="false" tIns="0" lIns="0" bIns="0" rIns="0">
            <a:spAutoFit/>
          </a:bodyPr>
          <a:lstStyle/>
          <a:p>
            <a:pPr algn="l" marL="562024" indent="-281012" lvl="1">
              <a:lnSpc>
                <a:spcPts val="3644"/>
              </a:lnSpc>
              <a:buFont typeface="Arial"/>
              <a:buChar char="•"/>
            </a:pPr>
            <a:r>
              <a:rPr lang="en-US" sz="2603">
                <a:solidFill>
                  <a:srgbClr val="33326B"/>
                </a:solidFill>
                <a:latin typeface="Be Vietnam Ultra-Bold"/>
                <a:ea typeface="Be Vietnam Ultra-Bold"/>
                <a:cs typeface="Be Vietnam Ultra-Bold"/>
                <a:sym typeface="Be Vietnam Ultra-Bold"/>
              </a:rPr>
              <a:t>Detecting Language:</a:t>
            </a:r>
          </a:p>
        </p:txBody>
      </p:sp>
      <p:sp>
        <p:nvSpPr>
          <p:cNvPr name="TextBox 17" id="17"/>
          <p:cNvSpPr txBox="true"/>
          <p:nvPr/>
        </p:nvSpPr>
        <p:spPr>
          <a:xfrm rot="0">
            <a:off x="11755034" y="5410057"/>
            <a:ext cx="4269423" cy="349249"/>
          </a:xfrm>
          <a:prstGeom prst="rect">
            <a:avLst/>
          </a:prstGeom>
        </p:spPr>
        <p:txBody>
          <a:bodyPr anchor="t" rtlCol="false" tIns="0" lIns="0" bIns="0" rIns="0">
            <a:spAutoFit/>
          </a:bodyPr>
          <a:lstStyle/>
          <a:p>
            <a:pPr algn="l">
              <a:lnSpc>
                <a:spcPts val="2800"/>
              </a:lnSpc>
            </a:pPr>
            <a:r>
              <a:rPr lang="en-US" sz="2000">
                <a:solidFill>
                  <a:srgbClr val="33326B"/>
                </a:solidFill>
                <a:latin typeface="Be Vietnam Medium"/>
                <a:ea typeface="Be Vietnam Medium"/>
                <a:cs typeface="Be Vietnam Medium"/>
                <a:sym typeface="Be Vietnam Medium"/>
              </a:rPr>
              <a:t>Removing non English (42 reviews)</a:t>
            </a:r>
          </a:p>
        </p:txBody>
      </p:sp>
      <p:sp>
        <p:nvSpPr>
          <p:cNvPr name="TextBox 18" id="18"/>
          <p:cNvSpPr txBox="true"/>
          <p:nvPr/>
        </p:nvSpPr>
        <p:spPr>
          <a:xfrm rot="0">
            <a:off x="11182648" y="5978381"/>
            <a:ext cx="6791569" cy="467280"/>
          </a:xfrm>
          <a:prstGeom prst="rect">
            <a:avLst/>
          </a:prstGeom>
        </p:spPr>
        <p:txBody>
          <a:bodyPr anchor="t" rtlCol="false" tIns="0" lIns="0" bIns="0" rIns="0">
            <a:spAutoFit/>
          </a:bodyPr>
          <a:lstStyle/>
          <a:p>
            <a:pPr algn="l" marL="562024" indent="-281012" lvl="1">
              <a:lnSpc>
                <a:spcPts val="3644"/>
              </a:lnSpc>
              <a:buFont typeface="Arial"/>
              <a:buChar char="•"/>
            </a:pPr>
            <a:r>
              <a:rPr lang="en-US" sz="2603">
                <a:solidFill>
                  <a:srgbClr val="33326B"/>
                </a:solidFill>
                <a:latin typeface="Be Vietnam Ultra-Bold"/>
                <a:ea typeface="Be Vietnam Ultra-Bold"/>
                <a:cs typeface="Be Vietnam Ultra-Bold"/>
                <a:sym typeface="Be Vietnam Ultra-Bold"/>
              </a:rPr>
              <a:t>Applying Stemming &amp; Lemmatisation</a:t>
            </a:r>
          </a:p>
        </p:txBody>
      </p:sp>
      <p:sp>
        <p:nvSpPr>
          <p:cNvPr name="TextBox 19" id="19"/>
          <p:cNvSpPr txBox="true"/>
          <p:nvPr/>
        </p:nvSpPr>
        <p:spPr>
          <a:xfrm rot="0">
            <a:off x="11182648" y="6846263"/>
            <a:ext cx="6791569" cy="467280"/>
          </a:xfrm>
          <a:prstGeom prst="rect">
            <a:avLst/>
          </a:prstGeom>
        </p:spPr>
        <p:txBody>
          <a:bodyPr anchor="t" rtlCol="false" tIns="0" lIns="0" bIns="0" rIns="0">
            <a:spAutoFit/>
          </a:bodyPr>
          <a:lstStyle/>
          <a:p>
            <a:pPr algn="l" marL="562024" indent="-281012" lvl="1">
              <a:lnSpc>
                <a:spcPts val="3644"/>
              </a:lnSpc>
              <a:buFont typeface="Arial"/>
              <a:buChar char="•"/>
            </a:pPr>
            <a:r>
              <a:rPr lang="en-US" sz="2603">
                <a:solidFill>
                  <a:srgbClr val="33326B"/>
                </a:solidFill>
                <a:latin typeface="Be Vietnam Ultra-Bold"/>
                <a:ea typeface="Be Vietnam Ultra-Bold"/>
                <a:cs typeface="Be Vietnam Ultra-Bold"/>
                <a:sym typeface="Be Vietnam Ultra-Bold"/>
              </a:rPr>
              <a:t>Training with some Algorithms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902527" y="3561513"/>
            <a:ext cx="12607034" cy="4890386"/>
          </a:xfrm>
          <a:custGeom>
            <a:avLst/>
            <a:gdLst/>
            <a:ahLst/>
            <a:cxnLst/>
            <a:rect r="r" b="b" t="t" l="l"/>
            <a:pathLst>
              <a:path h="4890386" w="12607034">
                <a:moveTo>
                  <a:pt x="0" y="0"/>
                </a:moveTo>
                <a:lnTo>
                  <a:pt x="12607035" y="0"/>
                </a:lnTo>
                <a:lnTo>
                  <a:pt x="12607035" y="4890386"/>
                </a:lnTo>
                <a:lnTo>
                  <a:pt x="0" y="4890386"/>
                </a:lnTo>
                <a:lnTo>
                  <a:pt x="0" y="0"/>
                </a:lnTo>
                <a:close/>
              </a:path>
            </a:pathLst>
          </a:custGeom>
          <a:blipFill>
            <a:blip r:embed="rId2"/>
            <a:stretch>
              <a:fillRect l="0" t="0" r="0" b="0"/>
            </a:stretch>
          </a:blipFill>
        </p:spPr>
      </p:sp>
      <p:sp>
        <p:nvSpPr>
          <p:cNvPr name="TextBox 6" id="6"/>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1042" y="-720617"/>
            <a:ext cx="19234173" cy="3026871"/>
            <a:chOff x="0" y="0"/>
            <a:chExt cx="5065790" cy="797200"/>
          </a:xfrm>
        </p:grpSpPr>
        <p:sp>
          <p:nvSpPr>
            <p:cNvPr name="Freeform 3" id="3"/>
            <p:cNvSpPr/>
            <p:nvPr/>
          </p:nvSpPr>
          <p:spPr>
            <a:xfrm flipH="false" flipV="false" rot="0">
              <a:off x="0" y="0"/>
              <a:ext cx="5065790" cy="797200"/>
            </a:xfrm>
            <a:custGeom>
              <a:avLst/>
              <a:gdLst/>
              <a:ahLst/>
              <a:cxnLst/>
              <a:rect r="r" b="b" t="t" l="l"/>
              <a:pathLst>
                <a:path h="797200" w="5065790">
                  <a:moveTo>
                    <a:pt x="0" y="0"/>
                  </a:moveTo>
                  <a:lnTo>
                    <a:pt x="5065790" y="0"/>
                  </a:lnTo>
                  <a:lnTo>
                    <a:pt x="5065790" y="797200"/>
                  </a:lnTo>
                  <a:lnTo>
                    <a:pt x="0" y="797200"/>
                  </a:lnTo>
                  <a:close/>
                </a:path>
              </a:pathLst>
            </a:custGeom>
            <a:solidFill>
              <a:srgbClr val="195759"/>
            </a:solidFill>
          </p:spPr>
        </p:sp>
        <p:sp>
          <p:nvSpPr>
            <p:cNvPr name="TextBox 4" id="4"/>
            <p:cNvSpPr txBox="true"/>
            <p:nvPr/>
          </p:nvSpPr>
          <p:spPr>
            <a:xfrm>
              <a:off x="0" y="-47625"/>
              <a:ext cx="5065790" cy="8448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2606937" y="473543"/>
            <a:ext cx="12930731" cy="1280261"/>
          </a:xfrm>
          <a:prstGeom prst="rect">
            <a:avLst/>
          </a:prstGeom>
        </p:spPr>
        <p:txBody>
          <a:bodyPr anchor="t" rtlCol="false" tIns="0" lIns="0" bIns="0" rIns="0">
            <a:spAutoFit/>
          </a:bodyPr>
          <a:lstStyle/>
          <a:p>
            <a:pPr algn="ctr">
              <a:lnSpc>
                <a:spcPts val="9729"/>
              </a:lnSpc>
            </a:pPr>
            <a:r>
              <a:rPr lang="en-US" sz="9445" spc="302">
                <a:solidFill>
                  <a:srgbClr val="FFFFFF"/>
                </a:solidFill>
                <a:latin typeface="Be Vietnam"/>
                <a:ea typeface="Be Vietnam"/>
                <a:cs typeface="Be Vietnam"/>
                <a:sym typeface="Be Vietnam"/>
              </a:rPr>
              <a:t>RESULTS</a:t>
            </a:r>
          </a:p>
        </p:txBody>
      </p:sp>
      <p:sp>
        <p:nvSpPr>
          <p:cNvPr name="Freeform 6" id="6"/>
          <p:cNvSpPr/>
          <p:nvPr/>
        </p:nvSpPr>
        <p:spPr>
          <a:xfrm flipH="false" flipV="false" rot="0">
            <a:off x="2384174" y="2474486"/>
            <a:ext cx="14141093" cy="7600489"/>
          </a:xfrm>
          <a:custGeom>
            <a:avLst/>
            <a:gdLst/>
            <a:ahLst/>
            <a:cxnLst/>
            <a:rect r="r" b="b" t="t" l="l"/>
            <a:pathLst>
              <a:path h="7600489" w="14141093">
                <a:moveTo>
                  <a:pt x="0" y="0"/>
                </a:moveTo>
                <a:lnTo>
                  <a:pt x="14141092" y="0"/>
                </a:lnTo>
                <a:lnTo>
                  <a:pt x="14141092" y="7600489"/>
                </a:lnTo>
                <a:lnTo>
                  <a:pt x="0" y="7600489"/>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DAGL-0dTBng</dc:identifier>
  <dcterms:modified xsi:type="dcterms:W3CDTF">2011-08-01T06:04:30Z</dcterms:modified>
  <cp:revision>1</cp:revision>
  <dc:title>Presented by Zafer Bilen</dc:title>
</cp:coreProperties>
</file>