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0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7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29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61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0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2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33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58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20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44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EAC2-CA7A-4557-8A1C-B8CC0856CE0D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04EB-4222-4A63-8DE5-C9B143E3E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5042" y="248095"/>
            <a:ext cx="2020186" cy="61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Gam</a:t>
            </a:r>
            <a:r>
              <a:rPr lang="en-GB"/>
              <a:t>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5042" y="3400647"/>
            <a:ext cx="2020186" cy="61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Game Action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55042" y="5645883"/>
            <a:ext cx="2020186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Button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455042" y="1352998"/>
            <a:ext cx="2020186" cy="61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Actor</a:t>
            </a:r>
            <a:endParaRPr lang="en-GB"/>
          </a:p>
        </p:txBody>
      </p:sp>
      <p:cxnSp>
        <p:nvCxnSpPr>
          <p:cNvPr id="9" name="Straight Connector 8"/>
          <p:cNvCxnSpPr>
            <a:cxnSpLocks/>
            <a:stCxn id="4" idx="2"/>
            <a:endCxn id="7" idx="0"/>
          </p:cNvCxnSpPr>
          <p:nvPr/>
        </p:nvCxnSpPr>
        <p:spPr>
          <a:xfrm>
            <a:off x="5465135" y="864784"/>
            <a:ext cx="0" cy="48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stCxn id="20" idx="2"/>
            <a:endCxn id="5" idx="0"/>
          </p:cNvCxnSpPr>
          <p:nvPr/>
        </p:nvCxnSpPr>
        <p:spPr>
          <a:xfrm>
            <a:off x="5465135" y="2993511"/>
            <a:ext cx="0" cy="40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38" idx="2"/>
            <a:endCxn id="6" idx="0"/>
          </p:cNvCxnSpPr>
          <p:nvPr/>
        </p:nvCxnSpPr>
        <p:spPr>
          <a:xfrm>
            <a:off x="5465135" y="5053124"/>
            <a:ext cx="0" cy="59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15386" y="5645883"/>
            <a:ext cx="2020186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Platform</a:t>
            </a:r>
            <a:endParaRPr lang="en-GB"/>
          </a:p>
        </p:txBody>
      </p:sp>
      <p:cxnSp>
        <p:nvCxnSpPr>
          <p:cNvPr id="18" name="Straight Connector 17"/>
          <p:cNvCxnSpPr>
            <a:stCxn id="16" idx="3"/>
            <a:endCxn id="6" idx="1"/>
          </p:cNvCxnSpPr>
          <p:nvPr/>
        </p:nvCxnSpPr>
        <p:spPr>
          <a:xfrm>
            <a:off x="3735572" y="6023339"/>
            <a:ext cx="719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55042" y="2376822"/>
            <a:ext cx="2020186" cy="61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Activity</a:t>
            </a:r>
            <a:endParaRPr lang="en-GB"/>
          </a:p>
        </p:txBody>
      </p:sp>
      <p:cxnSp>
        <p:nvCxnSpPr>
          <p:cNvPr id="23" name="Straight Connector 22"/>
          <p:cNvCxnSpPr>
            <a:cxnSpLocks/>
            <a:stCxn id="7" idx="2"/>
            <a:endCxn id="20" idx="0"/>
          </p:cNvCxnSpPr>
          <p:nvPr/>
        </p:nvCxnSpPr>
        <p:spPr>
          <a:xfrm>
            <a:off x="5465135" y="1969687"/>
            <a:ext cx="0" cy="4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55042" y="4436435"/>
            <a:ext cx="2020186" cy="61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General Action</a:t>
            </a:r>
            <a:endParaRPr lang="en-GB"/>
          </a:p>
        </p:txBody>
      </p:sp>
      <p:cxnSp>
        <p:nvCxnSpPr>
          <p:cNvPr id="40" name="Straight Connector 39"/>
          <p:cNvCxnSpPr>
            <a:cxnSpLocks/>
            <a:stCxn id="5" idx="2"/>
            <a:endCxn id="38" idx="0"/>
          </p:cNvCxnSpPr>
          <p:nvPr/>
        </p:nvCxnSpPr>
        <p:spPr>
          <a:xfrm>
            <a:off x="5465135" y="4017336"/>
            <a:ext cx="0" cy="41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Cola</dc:creator>
  <cp:lastModifiedBy>Andreas Cola</cp:lastModifiedBy>
  <cp:revision>1</cp:revision>
  <dcterms:created xsi:type="dcterms:W3CDTF">2017-02-25T15:32:59Z</dcterms:created>
  <dcterms:modified xsi:type="dcterms:W3CDTF">2017-02-25T15:34:38Z</dcterms:modified>
</cp:coreProperties>
</file>