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60" r:id="rId3"/>
    <p:sldId id="261" r:id="rId4"/>
    <p:sldId id="311" r:id="rId5"/>
    <p:sldId id="314" r:id="rId6"/>
    <p:sldId id="313" r:id="rId7"/>
    <p:sldId id="312" r:id="rId8"/>
    <p:sldId id="315" r:id="rId9"/>
    <p:sldId id="316" r:id="rId10"/>
    <p:sldId id="317" r:id="rId11"/>
    <p:sldId id="318" r:id="rId12"/>
    <p:sldId id="319" r:id="rId13"/>
    <p:sldId id="259" r:id="rId14"/>
  </p:sldIdLst>
  <p:sldSz cx="9144000" cy="5143500" type="screen16x9"/>
  <p:notesSz cx="6858000" cy="9144000"/>
  <p:embeddedFontLst>
    <p:embeddedFont>
      <p:font typeface="Comfortaa" panose="020B0604020202020204" charset="0"/>
      <p:regular r:id="rId16"/>
      <p:bold r:id="rId17"/>
    </p:embeddedFont>
    <p:embeddedFont>
      <p:font typeface="Fira Code" panose="020B0809050000020004" pitchFamily="49" charset="0"/>
      <p:regular r:id="rId18"/>
      <p:bold r:id="rId19"/>
    </p:embeddedFont>
    <p:embeddedFont>
      <p:font typeface="Source Code Pro" panose="020B050903040302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3BC17B-C2C7-4C1B-A8FD-F08D38B8E85C}">
  <a:tblStyle styleId="{653BC17B-C2C7-4C1B-A8FD-F08D38B8E8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46A69B-B4A3-4168-A6DF-61F15F223DA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6631893A-4A1D-E394-BE1E-3EEC135F0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20478A86-EBC1-25C0-F2F6-3B7B6AB56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285A8B37-900C-FBB9-77E5-2DDB85CD4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322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51364D07-3C65-C7FE-CE34-8B32FC56D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8CE70965-904E-63E3-2335-59C1F64758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B77695A3-8963-3D87-F4AA-84560D2DF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67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F46BA31B-5E82-477C-64F1-6D0A3F64B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74F89051-BA49-DC90-0354-71BA1C44C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037D312B-FB2B-77ED-2594-D462557F91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752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A61C775F-C3D5-4D3F-4320-6775BCC69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07D7460C-318D-26CB-4408-94488BAD34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3A245B46-0ED0-7149-E8D2-187CBB860A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265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0D7730EF-5984-2203-99D8-8C5D05113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025209B0-4368-0BB1-90AF-B14F8D1686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D210A44B-B09A-5AC1-4AEE-A9FEC5297F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86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0214E057-AC1D-445E-6DA5-79EA483E2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E3C31528-ED5F-62C2-FA05-536A696E32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DF1246FA-88B0-0AD0-8AC4-2BB99C9616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01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BA03E4E0-EA3E-2DA1-B18E-0C606CBCC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68E8DF64-6494-0DAB-CAD5-FB7D4D60B4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A862D722-97B6-EEC8-3DDA-E858772B2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561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EB350418-6231-A33C-A1C9-FE09D6C52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2FC24D8F-FE28-83B5-8FD3-4B12BB5436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3C57ADFA-D5DC-08A2-1D67-8DB7BB67D7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59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3C0AB738-4E86-70B0-B3AF-3821BFEE9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>
            <a:extLst>
              <a:ext uri="{FF2B5EF4-FFF2-40B4-BE49-F238E27FC236}">
                <a16:creationId xmlns:a16="http://schemas.microsoft.com/office/drawing/2014/main" id="{3BD85442-3231-7EC2-52B0-87E110CE0A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>
            <a:extLst>
              <a:ext uri="{FF2B5EF4-FFF2-40B4-BE49-F238E27FC236}">
                <a16:creationId xmlns:a16="http://schemas.microsoft.com/office/drawing/2014/main" id="{ECE467E6-E909-09D2-7697-F8CEB0371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26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5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45024" y="778963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</a:t>
            </a:r>
            <a:r>
              <a:rPr lang="en-US" dirty="0"/>
              <a:t>: </a:t>
            </a:r>
            <a:br>
              <a:rPr lang="ru-RU" dirty="0"/>
            </a:br>
            <a:r>
              <a:rPr lang="ru-RU" dirty="0"/>
              <a:t>Тайны подземелий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/>
                </a:solidFill>
              </a:rPr>
              <a:t>Pygame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Разработчики</a:t>
            </a:r>
            <a:r>
              <a:rPr lang="en-US" dirty="0"/>
              <a:t>:</a:t>
            </a: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Никитенко Игорь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Шангареев</a:t>
            </a:r>
            <a:r>
              <a:rPr lang="ru-RU" dirty="0"/>
              <a:t> Ренат</a:t>
            </a:r>
            <a:endParaRPr lang="en-US"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FC64316A-9239-3D7F-F083-560C757E6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>
            <a:extLst>
              <a:ext uri="{FF2B5EF4-FFF2-40B4-BE49-F238E27FC236}">
                <a16:creationId xmlns:a16="http://schemas.microsoft.com/office/drawing/2014/main" id="{3FB77611-2924-A57E-31FA-9351BA03F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Описание реализации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>
            <a:extLst>
              <a:ext uri="{FF2B5EF4-FFF2-40B4-BE49-F238E27FC236}">
                <a16:creationId xmlns:a16="http://schemas.microsoft.com/office/drawing/2014/main" id="{F7A32FB1-9C4E-FAAD-6ECC-8FC2D14FF2AE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8FB4029D-95A3-11DD-0429-0AE8D4FCEE6A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AD5B606D-8BBF-96F7-7E3E-827B97B3EE1F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CD26A39C-1347-52DD-2BA5-CDC4C5CEC485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7777295D-BDD2-0C33-E282-6C155EBB6A53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54774702-9C52-378D-A5EF-5D6784FBDE18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59F4F5DC-CBB5-D2BB-BAF9-25DEB9CEAECB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565A8DBD-7CB0-6C1D-C2A1-8F5CF1B9AAB0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BCD21C50-1DF1-FD5B-B3A5-7F4F00FF3AE5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20430262-4A0C-9960-DA2F-EB59639C20BE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3623EBCC-263F-A33C-75D3-E8DA94FDB60B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12656E11-CE0A-72A9-BC1E-93ECF5637482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AC1F93C9-B780-4A2E-004A-2DD9889DBD49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688138AE-1D3A-D0D8-919C-334802766645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>
            <a:extLst>
              <a:ext uri="{FF2B5EF4-FFF2-40B4-BE49-F238E27FC236}">
                <a16:creationId xmlns:a16="http://schemas.microsoft.com/office/drawing/2014/main" id="{2DAB3506-4848-7134-FBF0-8B74341675EA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>
            <a:extLst>
              <a:ext uri="{FF2B5EF4-FFF2-40B4-BE49-F238E27FC236}">
                <a16:creationId xmlns:a16="http://schemas.microsoft.com/office/drawing/2014/main" id="{268B5FDC-C028-D9BA-3216-F413821B2742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D0BE1-0FC3-B7D1-748C-0CDA8B859BCB}"/>
              </a:ext>
            </a:extLst>
          </p:cNvPr>
          <p:cNvSpPr txBox="1"/>
          <p:nvPr/>
        </p:nvSpPr>
        <p:spPr>
          <a:xfrm>
            <a:off x="5514108" y="1468281"/>
            <a:ext cx="22303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Такие классы как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Fire, Coin, XP, Star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отвечают за представление определенных об</a:t>
            </a:r>
            <a:r>
              <a:rPr lang="ru-RU" altLang="ru-RU" dirty="0">
                <a:solidFill>
                  <a:schemeClr val="tx1"/>
                </a:solidFill>
                <a:latin typeface="Inter"/>
              </a:rPr>
              <a:t>ъ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ектов на уровне.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5F564A-4F0B-58E0-ACB5-10676648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39" y="1371918"/>
            <a:ext cx="3619288" cy="8426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7C2B8A-8562-883B-C6A6-A234FC13D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39" y="2353976"/>
            <a:ext cx="431542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4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19DE7845-A471-3FC4-A53C-C89D94B3C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>
            <a:extLst>
              <a:ext uri="{FF2B5EF4-FFF2-40B4-BE49-F238E27FC236}">
                <a16:creationId xmlns:a16="http://schemas.microsoft.com/office/drawing/2014/main" id="{B6CB9098-179E-9E1B-6206-84A1E8821C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Технологии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>
            <a:extLst>
              <a:ext uri="{FF2B5EF4-FFF2-40B4-BE49-F238E27FC236}">
                <a16:creationId xmlns:a16="http://schemas.microsoft.com/office/drawing/2014/main" id="{7622F530-4408-F9B2-913E-AE565DAE3A0D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21420BDF-6F9F-D76B-C3C6-A84BF3F34F98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D69BFA6E-973D-68D7-7156-A83BE90C944A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315B394D-9DE3-7753-F91A-2A47B6C1A3C6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62408938-66F2-1F17-581B-CB0B7E0BBC96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4C8932A6-575D-D6FF-BEAA-9A1B23119407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02A5D1A7-A410-C86C-01DB-75E4148E72C4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1CB215B4-BFAF-9C6F-5FE4-8B85DF0D2888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EE8925F7-76B6-BD2F-1DE3-CEEE4792BD9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FDCB2952-D6D7-D991-1D86-980DD3E3EC07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3AB25AFE-4125-124C-88D5-25A907F72440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3F887FC6-4E5A-E450-DA15-10119F41CA98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58F90FFF-BDB8-DF37-373A-0997198C91DF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B0377F33-BC94-D958-2279-B9D0FE25EAC1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>
            <a:extLst>
              <a:ext uri="{FF2B5EF4-FFF2-40B4-BE49-F238E27FC236}">
                <a16:creationId xmlns:a16="http://schemas.microsoft.com/office/drawing/2014/main" id="{81D786B3-72A3-77D4-5F6B-F87C2FE460D8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>
            <a:extLst>
              <a:ext uri="{FF2B5EF4-FFF2-40B4-BE49-F238E27FC236}">
                <a16:creationId xmlns:a16="http://schemas.microsoft.com/office/drawing/2014/main" id="{EDCB83AC-D163-C074-3ACE-B96C849F702B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A79C5F-D169-51FC-737A-1DD81D4B53A9}"/>
              </a:ext>
            </a:extLst>
          </p:cNvPr>
          <p:cNvSpPr txBox="1"/>
          <p:nvPr/>
        </p:nvSpPr>
        <p:spPr>
          <a:xfrm>
            <a:off x="771186" y="1438541"/>
            <a:ext cx="45905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При разработке игры мы использовали такие технологии как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r>
              <a:rPr lang="ru-RU" dirty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chemeClr val="tx1"/>
                </a:solidFill>
              </a:rPr>
              <a:t>Pixel Studio (</a:t>
            </a:r>
            <a:r>
              <a:rPr lang="ru-RU" dirty="0">
                <a:solidFill>
                  <a:schemeClr val="tx1"/>
                </a:solidFill>
              </a:rPr>
              <a:t>Редактор пиксельных изображений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2. Личный конструктор уровней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level_constructor.py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Photoshop</a:t>
            </a:r>
          </a:p>
          <a:p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ru-RU" dirty="0">
                <a:solidFill>
                  <a:schemeClr val="tx1"/>
                </a:solidFill>
              </a:rPr>
              <a:t>Библиотеки </a:t>
            </a:r>
            <a:r>
              <a:rPr lang="en-US" dirty="0">
                <a:solidFill>
                  <a:schemeClr val="tx1"/>
                </a:solidFill>
              </a:rPr>
              <a:t>Python (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pygame</a:t>
            </a:r>
            <a:r>
              <a:rPr lang="en-US" dirty="0">
                <a:solidFill>
                  <a:schemeClr val="tx1"/>
                </a:solidFill>
              </a:rPr>
              <a:t>, sys, </a:t>
            </a:r>
            <a:r>
              <a:rPr lang="en-US" dirty="0" err="1">
                <a:solidFill>
                  <a:schemeClr val="tx1"/>
                </a:solidFill>
              </a:rPr>
              <a:t>webbrowser</a:t>
            </a:r>
            <a:r>
              <a:rPr lang="en-US" dirty="0">
                <a:solidFill>
                  <a:schemeClr val="tx1"/>
                </a:solidFill>
              </a:rPr>
              <a:t>, pickle, time)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2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41282D64-422E-F818-EDD6-BDF93834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>
            <a:extLst>
              <a:ext uri="{FF2B5EF4-FFF2-40B4-BE49-F238E27FC236}">
                <a16:creationId xmlns:a16="http://schemas.microsoft.com/office/drawing/2014/main" id="{BCEF73C6-3922-FC1D-D0E8-3B7113A5B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Заключение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>
            <a:extLst>
              <a:ext uri="{FF2B5EF4-FFF2-40B4-BE49-F238E27FC236}">
                <a16:creationId xmlns:a16="http://schemas.microsoft.com/office/drawing/2014/main" id="{8D36E8EA-8E76-EBAC-63EA-B993FC0F467D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38546B6A-9BF9-BFE1-9638-139A190EFFF0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A4899F99-4280-7827-71B9-45C743FB616E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7AD07ABA-CD42-F24B-E8A2-CAB0BC997DBA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FBFE4B46-DEB6-7520-F738-236292A6F309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AFDD9BB9-D1FA-6E9D-183B-D0BDC9969754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B57DF1D1-6FB9-E900-A226-F4DEF5D4B35D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FFFF573B-BC84-DE07-78C5-EBBFC9DDC14D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B769D975-C085-CD1C-58EB-D51D403D8A51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A0C75852-4BB3-567E-B8F0-34080DD5A302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18B04C89-CC8B-6D78-4F35-F4BBD904FE51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D73FCAEC-2362-3BC6-FDBC-0CDEDA567C90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149680EB-3147-D7BF-948A-1A14788EF9FC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8C7BD09A-B8DC-38AD-577D-69B209B1C05A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>
            <a:extLst>
              <a:ext uri="{FF2B5EF4-FFF2-40B4-BE49-F238E27FC236}">
                <a16:creationId xmlns:a16="http://schemas.microsoft.com/office/drawing/2014/main" id="{A93EFF83-B1C6-BB44-FFE0-5CCEF50D4C50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>
            <a:extLst>
              <a:ext uri="{FF2B5EF4-FFF2-40B4-BE49-F238E27FC236}">
                <a16:creationId xmlns:a16="http://schemas.microsoft.com/office/drawing/2014/main" id="{8D709449-3630-4AF3-3620-2C1ABA892AFD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31D72-5122-F106-1A83-D9895BA3CCE4}"/>
              </a:ext>
            </a:extLst>
          </p:cNvPr>
          <p:cNvSpPr txBox="1"/>
          <p:nvPr/>
        </p:nvSpPr>
        <p:spPr>
          <a:xfrm>
            <a:off x="570295" y="1459193"/>
            <a:ext cx="69457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inherit"/>
              </a:rPr>
              <a:t>В ходе работы над проектом «Тайны подземелий» мы достигли поставленных целей и создали игру, которая не только увлекает, но и развивает навыки игроков. Мы смогли реализовать основные механики, обеспечив баланс между сложностью и доступностью. Однако в процессе разработки мы осознали, что существует множество возможностей для дальнейшего улучшения. Среди них можно выделить добавление новых уровней, внедрение системы достижений и улучшение графики. Таким образом, проект имеет большой потенциал для дальнейшего развития, и мы надеемся, что он будет вдохновлять других разработчиков на создание уникальных и инновационных игр.</a:t>
            </a:r>
          </a:p>
          <a:p>
            <a:pPr marL="0" indent="0">
              <a:buNone/>
            </a:pPr>
            <a:endParaRPr lang="ru-RU" b="1" dirty="0"/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1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Спс</a:t>
            </a:r>
            <a:r>
              <a:rPr lang="en" dirty="0"/>
              <a:t>!</a:t>
            </a:r>
            <a:endParaRPr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:)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498011" y="2407826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такое </a:t>
            </a:r>
            <a:br>
              <a:rPr lang="ru-RU" dirty="0"/>
            </a:br>
            <a:r>
              <a:rPr lang="en-US" dirty="0">
                <a:solidFill>
                  <a:schemeClr val="accent4"/>
                </a:solidFill>
              </a:rPr>
              <a:t>“</a:t>
            </a:r>
            <a:r>
              <a:rPr lang="ru-RU" dirty="0">
                <a:solidFill>
                  <a:schemeClr val="accent4"/>
                </a:solidFill>
              </a:rPr>
              <a:t>Тайны подземелий</a:t>
            </a:r>
            <a:r>
              <a:rPr lang="en-US" dirty="0">
                <a:solidFill>
                  <a:schemeClr val="accent4"/>
                </a:solidFill>
              </a:rPr>
              <a:t>”?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2900563" y="4017950"/>
            <a:ext cx="312667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Кратко о нашем проекте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2"/>
                </a:solidFill>
              </a:rPr>
              <a:t>Введение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Проект «Тайны подземелий» представляет собой </a:t>
            </a:r>
            <a:r>
              <a:rPr lang="ru-RU" dirty="0">
                <a:solidFill>
                  <a:schemeClr val="tx1"/>
                </a:solidFill>
                <a:latin typeface="Inter"/>
              </a:rPr>
              <a:t>экшен аркаду с элементами лабиринта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, созданный с использованием библиотеки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Inter"/>
              </a:rPr>
              <a:t>Pygame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. Идея проекта заключается в том, чтобы дать игрокам возможность погрузиться в захватывающий мир приключений и исследовать сложные подземелья, полные загадок и ловушек.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CF5AEC-A7B6-8218-3C62-519BB51D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910" y="1517079"/>
            <a:ext cx="3983182" cy="1991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9EDDA44B-7139-9E81-AE3E-435F01D03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>
            <a:extLst>
              <a:ext uri="{FF2B5EF4-FFF2-40B4-BE49-F238E27FC236}">
                <a16:creationId xmlns:a16="http://schemas.microsoft.com/office/drawing/2014/main" id="{E4BDE587-034A-A364-A963-D3C3F030A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2"/>
                </a:solidFill>
              </a:rPr>
              <a:t>Введение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3" name="Google Shape;433;p36">
            <a:extLst>
              <a:ext uri="{FF2B5EF4-FFF2-40B4-BE49-F238E27FC236}">
                <a16:creationId xmlns:a16="http://schemas.microsoft.com/office/drawing/2014/main" id="{42F2CE33-737C-7690-49A6-E782E6292E0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125946" y="140287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Основная задача, которую мы ставили перед собой, заключалась в создании увлекательного игрового процесса, который будет сбалансированным и интересным, а также в реализации элементов, способствующих развитию реакций и логического мышления игроков.</a:t>
            </a:r>
          </a:p>
        </p:txBody>
      </p:sp>
      <p:grpSp>
        <p:nvGrpSpPr>
          <p:cNvPr id="434" name="Google Shape;434;p36">
            <a:extLst>
              <a:ext uri="{FF2B5EF4-FFF2-40B4-BE49-F238E27FC236}">
                <a16:creationId xmlns:a16="http://schemas.microsoft.com/office/drawing/2014/main" id="{DE24B3FC-7944-E16A-C6D5-22D5E3969234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1BD8D271-6D86-5729-7184-FB057804663C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514D5C64-A098-D280-0C15-D8D2E85031F0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B1DA3CF1-A3B2-5814-3ADF-E01324A27DEA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92E647D5-9592-6989-1C61-0C13519F5D54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595D1F76-C34F-5CD4-9A91-1F2B63DB7E29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FBE7D38E-3F55-521B-DD70-70ED04981731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F26BFF92-D69D-3ACE-5D8E-D1C36525F23D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3F96ACFD-A5E7-6DF3-FE18-ECCA5E78BC02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7839040D-53AE-0571-190F-B46966115401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ECC610EB-CB79-6CE7-6F32-FA7B78DB43AF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4EAFF747-01E9-4A65-963C-C8B20F83DEA4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F02B5ABC-1C64-AAB9-62E4-7CAC827570F0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7CDF75B7-F837-F86A-7FE4-4D161976F1EF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>
            <a:extLst>
              <a:ext uri="{FF2B5EF4-FFF2-40B4-BE49-F238E27FC236}">
                <a16:creationId xmlns:a16="http://schemas.microsoft.com/office/drawing/2014/main" id="{6B0C316D-C8CF-3FDD-5FF3-E768E891EC14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>
            <a:extLst>
              <a:ext uri="{FF2B5EF4-FFF2-40B4-BE49-F238E27FC236}">
                <a16:creationId xmlns:a16="http://schemas.microsoft.com/office/drawing/2014/main" id="{FB7B9EDE-537D-782D-102B-6E0AF551543E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A4E90E-BFBE-FD5A-C2D9-EE8A98C69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5" y="1402874"/>
            <a:ext cx="3232489" cy="22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11322C9E-891E-0FE8-C67C-F815F2CE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>
            <a:extLst>
              <a:ext uri="{FF2B5EF4-FFF2-40B4-BE49-F238E27FC236}">
                <a16:creationId xmlns:a16="http://schemas.microsoft.com/office/drawing/2014/main" id="{7D612776-310D-9FE2-CDAC-63E23DFF77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README </a:t>
            </a:r>
            <a:r>
              <a:rPr lang="ru-RU" dirty="0">
                <a:solidFill>
                  <a:schemeClr val="lt2"/>
                </a:solidFill>
              </a:rPr>
              <a:t>файл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3" name="Google Shape;433;p36">
            <a:extLst>
              <a:ext uri="{FF2B5EF4-FFF2-40B4-BE49-F238E27FC236}">
                <a16:creationId xmlns:a16="http://schemas.microsoft.com/office/drawing/2014/main" id="{9D295468-2C60-21B7-BE51-4B99E16089C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125946" y="140287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fontAlgn="base">
              <a:buNone/>
            </a:pPr>
            <a:r>
              <a:rPr lang="ru-RU" dirty="0">
                <a:solidFill>
                  <a:schemeClr val="tx1"/>
                </a:solidFill>
                <a:latin typeface="Inter"/>
              </a:rPr>
              <a:t>На главной странице </a:t>
            </a:r>
            <a:r>
              <a:rPr lang="en-US" dirty="0" err="1">
                <a:solidFill>
                  <a:schemeClr val="tx1"/>
                </a:solidFill>
                <a:latin typeface="Inter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Inter"/>
              </a:rPr>
              <a:t> </a:t>
            </a:r>
            <a:r>
              <a:rPr lang="ru-RU" dirty="0">
                <a:solidFill>
                  <a:schemeClr val="tx1"/>
                </a:solidFill>
                <a:latin typeface="Inter"/>
              </a:rPr>
              <a:t>располагается основная информация об игре и основных механиках управления. Также дается подробное руководство по установке игры  и что нужно сделать что бы ее запустить.</a:t>
            </a:r>
          </a:p>
          <a:p>
            <a:pPr marL="0" indent="0" algn="l" fontAlgn="base">
              <a:buNone/>
            </a:pPr>
            <a:endParaRPr lang="ru-RU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448" name="Google Shape;448;p36">
            <a:extLst>
              <a:ext uri="{FF2B5EF4-FFF2-40B4-BE49-F238E27FC236}">
                <a16:creationId xmlns:a16="http://schemas.microsoft.com/office/drawing/2014/main" id="{545FE720-E067-30FF-D3D3-91E62339BFAB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>
            <a:extLst>
              <a:ext uri="{FF2B5EF4-FFF2-40B4-BE49-F238E27FC236}">
                <a16:creationId xmlns:a16="http://schemas.microsoft.com/office/drawing/2014/main" id="{01CF79C2-B0D3-3F58-B020-B56805FE1E4F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568EF5-D5D5-E1E1-A353-84C6646B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3" y="1402875"/>
            <a:ext cx="4322431" cy="32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2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81566C3-C9CC-ED7D-2A9C-84FE12D3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ECC1FED-E73F-8815-2DDC-82E967F3C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8011" y="2407826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4"/>
                </a:solidFill>
              </a:rPr>
              <a:t>Описание реализации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05C8E36E-F150-033F-15B5-5B908FE65D6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02</a:t>
            </a:r>
            <a:endParaRPr dirty="0"/>
          </a:p>
        </p:txBody>
      </p:sp>
      <p:sp>
        <p:nvSpPr>
          <p:cNvPr id="408" name="Google Shape;408;p35">
            <a:extLst>
              <a:ext uri="{FF2B5EF4-FFF2-40B4-BE49-F238E27FC236}">
                <a16:creationId xmlns:a16="http://schemas.microsoft.com/office/drawing/2014/main" id="{CF1373A9-97A5-6A03-BBA8-0E438F2345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00563" y="4017950"/>
            <a:ext cx="312667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 структуре кода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4CA680A5-7E55-9DEF-CA5F-6983959C2DAD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354097B8-47FC-FE4D-532C-4F67561ACD01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FECCEFEE-3269-5E6C-90E7-F9519AACA412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265E0029-F5B4-6A6D-48A1-7C935F7327EA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C165C918-72AA-8199-64A4-A07B5B3CD371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07819A65-15BD-1FE7-F202-750E03D95C23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2FE00C18-F113-3591-F1C1-CDF37D4E58FF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157FA3AB-5E5B-7A48-AE69-5070DE4502DB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480BC6AA-119E-BF7D-D71B-040203425A96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591FE3C8-C164-72EA-5864-CA64974DCE5D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9FD57F95-68BA-14E0-71EE-5FBF2674E558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F1485144-B7A4-BC59-DB3C-F16BA0948F22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1E824F9A-7F21-604A-1065-AD4EB98278DE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573B17BE-CCBF-543F-8167-A52042138A4C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A7C3EE89-51C6-0433-BF47-CA7DDF2DE5F5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F068EDB7-3E9C-3E0C-31FA-26060C6D8EDF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ACB026A5-6714-8CB1-9FF4-BDC6095ED385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929D375A-9ADA-6EAE-7F57-B028D911A10A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837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D292C391-57D3-877C-026D-E9A77D180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>
            <a:extLst>
              <a:ext uri="{FF2B5EF4-FFF2-40B4-BE49-F238E27FC236}">
                <a16:creationId xmlns:a16="http://schemas.microsoft.com/office/drawing/2014/main" id="{8EDEFFEA-4365-2A4C-D700-7625D9663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Описание реализации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3" name="Google Shape;433;p36">
            <a:extLst>
              <a:ext uri="{FF2B5EF4-FFF2-40B4-BE49-F238E27FC236}">
                <a16:creationId xmlns:a16="http://schemas.microsoft.com/office/drawing/2014/main" id="{00522707-CD10-B1D6-FF41-804DE776E9D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13839" y="1402062"/>
            <a:ext cx="2464888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Основная структура приложения «Тайны подземелий» основывается на принципах объектно-ориентированного программирования. В игре для отображения меню существует файл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‘lobby.py’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а за игровые механики отвечает файл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‘game.</a:t>
            </a:r>
            <a:r>
              <a:rPr lang="en-US" altLang="ru-RU" sz="1400" dirty="0">
                <a:solidFill>
                  <a:schemeClr val="tx1"/>
                </a:solidFill>
                <a:latin typeface="Inter"/>
              </a:rPr>
              <a:t>py’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 </a:t>
            </a:r>
          </a:p>
        </p:txBody>
      </p:sp>
      <p:grpSp>
        <p:nvGrpSpPr>
          <p:cNvPr id="434" name="Google Shape;434;p36">
            <a:extLst>
              <a:ext uri="{FF2B5EF4-FFF2-40B4-BE49-F238E27FC236}">
                <a16:creationId xmlns:a16="http://schemas.microsoft.com/office/drawing/2014/main" id="{9C37A15E-C82E-18C5-F83E-9F24224E8F03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135D076B-2209-7A9A-2BF9-637EBD27FD50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D41E2A4A-685D-B0AD-646A-E95921624E16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07EF26D7-F7E9-EF03-CD81-CF8D78CA3FD2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55DD49FE-1EA2-B3F2-B290-0217D894DE4E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DD30FE77-409D-06A3-A17A-053042DEC16A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D56373F1-DE7B-21EB-77D6-395698A7ADE7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65526DBC-803C-40BF-A0B2-D39FF4329590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0D15FDE5-4749-2AEB-3F62-99EBA9AC129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7890DCAE-24B4-6597-499A-DC7D85DA20C1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48510EF4-7125-284E-AFE2-A01C0747D8B4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5A5FFF5F-95AE-F712-11A5-58DE4E891E14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DA093A13-2C77-5D60-ECA3-3EA15D808DFD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541C7578-689F-14CD-CFC3-DEFADF36E6C9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>
            <a:extLst>
              <a:ext uri="{FF2B5EF4-FFF2-40B4-BE49-F238E27FC236}">
                <a16:creationId xmlns:a16="http://schemas.microsoft.com/office/drawing/2014/main" id="{DD360ABF-042D-FA59-7B4A-CB51BF2D3A54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>
            <a:extLst>
              <a:ext uri="{FF2B5EF4-FFF2-40B4-BE49-F238E27FC236}">
                <a16:creationId xmlns:a16="http://schemas.microsoft.com/office/drawing/2014/main" id="{9A8B22AC-12DD-AA19-C41B-A70166E3AFF4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5B9FB9-2587-0976-964B-9EC2EE029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73" y="1441801"/>
            <a:ext cx="1967620" cy="317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C7B8D1-E5BA-7EC1-C586-8916389B9601}"/>
              </a:ext>
            </a:extLst>
          </p:cNvPr>
          <p:cNvSpPr txBox="1"/>
          <p:nvPr/>
        </p:nvSpPr>
        <p:spPr>
          <a:xfrm>
            <a:off x="5509839" y="1564076"/>
            <a:ext cx="26851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Файл </a:t>
            </a:r>
            <a:r>
              <a:rPr lang="en-US" dirty="0" err="1">
                <a:solidFill>
                  <a:schemeClr val="tx1"/>
                </a:solidFill>
              </a:rPr>
              <a:t>savegame.pkl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отвечает за сохранение игровой сессии, так что при выходе из игры можно не беспокоится что ваши сокровища пропадут, а игровой процесс не будет утерян.</a:t>
            </a:r>
          </a:p>
        </p:txBody>
      </p:sp>
    </p:spTree>
    <p:extLst>
      <p:ext uri="{BB962C8B-B14F-4D97-AF65-F5344CB8AC3E}">
        <p14:creationId xmlns:p14="http://schemas.microsoft.com/office/powerpoint/2010/main" val="30697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8D36E758-D9B2-BF17-DEE7-155B80241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>
            <a:extLst>
              <a:ext uri="{FF2B5EF4-FFF2-40B4-BE49-F238E27FC236}">
                <a16:creationId xmlns:a16="http://schemas.microsoft.com/office/drawing/2014/main" id="{D5577C68-AC15-6264-A41F-79D76CBB30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Описание реализации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>
            <a:extLst>
              <a:ext uri="{FF2B5EF4-FFF2-40B4-BE49-F238E27FC236}">
                <a16:creationId xmlns:a16="http://schemas.microsoft.com/office/drawing/2014/main" id="{3E28917F-08CE-27D3-FDC9-656929B13F7C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AFA922D1-5CF4-7348-6A57-3A7D177C02B9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1DA84A69-4092-026B-7D41-CBB0CA358D0E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ECC077F5-7EA6-4B0C-15F9-5B7F386E1520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CF24FFC8-AED1-62CD-F728-59BD5FDF3AED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EA695600-8BBB-12F9-9B06-7AAE0BAC77D4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4E235BC4-6B62-7F4F-DED5-FF8C237ABA78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17F9B3A1-5F8D-5187-11F8-04B67B8B1734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314B6059-9C9F-85C4-C233-1390483D3C9F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C81DBA39-C36E-6CC7-F3E6-822AA1A850D7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6D32158D-6BBB-183E-FF14-451A5481C12A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B7B59D8F-9FE2-8EDD-4FF8-D8CA49EF0718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C93D6EBC-6EA5-D613-4BB8-2514F6821CB0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33DBD48A-46CF-D6D9-6085-7095EC16A24F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>
            <a:extLst>
              <a:ext uri="{FF2B5EF4-FFF2-40B4-BE49-F238E27FC236}">
                <a16:creationId xmlns:a16="http://schemas.microsoft.com/office/drawing/2014/main" id="{70AD36FD-DEA4-D3C6-8E84-8A9E5EA907EE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>
            <a:extLst>
              <a:ext uri="{FF2B5EF4-FFF2-40B4-BE49-F238E27FC236}">
                <a16:creationId xmlns:a16="http://schemas.microsoft.com/office/drawing/2014/main" id="{898361FB-B362-8909-C5B4-D221B767867F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6752E-4996-5D62-3F2A-E5A7C06AF743}"/>
              </a:ext>
            </a:extLst>
          </p:cNvPr>
          <p:cNvSpPr txBox="1"/>
          <p:nvPr/>
        </p:nvSpPr>
        <p:spPr>
          <a:xfrm>
            <a:off x="5514108" y="1468281"/>
            <a:ext cx="223030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Класс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Player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отвечает за </a:t>
            </a:r>
            <a:r>
              <a:rPr lang="ru-RU" altLang="ru-RU" sz="1400" dirty="0">
                <a:solidFill>
                  <a:schemeClr val="tx1"/>
                </a:solidFill>
                <a:latin typeface="Inter"/>
              </a:rPr>
              <a:t>представление игрока. Управляет анимацией движения, обработкой ввода с клавиатуры и взаимодействием с платформами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F91085-2177-0174-B5B1-1D6132DC2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75" y="1406490"/>
            <a:ext cx="480127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8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C57CDEB6-A77C-9671-E4C1-85FA4F519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>
            <a:extLst>
              <a:ext uri="{FF2B5EF4-FFF2-40B4-BE49-F238E27FC236}">
                <a16:creationId xmlns:a16="http://schemas.microsoft.com/office/drawing/2014/main" id="{CCD912BB-D61B-021E-8CA1-9F1AC9AC3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Описание реализации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434" name="Google Shape;434;p36">
            <a:extLst>
              <a:ext uri="{FF2B5EF4-FFF2-40B4-BE49-F238E27FC236}">
                <a16:creationId xmlns:a16="http://schemas.microsoft.com/office/drawing/2014/main" id="{20F8C9D0-B723-EF5B-E1EA-8D6265DF4155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>
              <a:extLst>
                <a:ext uri="{FF2B5EF4-FFF2-40B4-BE49-F238E27FC236}">
                  <a16:creationId xmlns:a16="http://schemas.microsoft.com/office/drawing/2014/main" id="{C2374CF1-D85C-8DBE-F061-125EF0504D2A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>
              <a:extLst>
                <a:ext uri="{FF2B5EF4-FFF2-40B4-BE49-F238E27FC236}">
                  <a16:creationId xmlns:a16="http://schemas.microsoft.com/office/drawing/2014/main" id="{AA9FF8E6-7108-7413-B95E-0CC07BFEA4BE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>
              <a:extLst>
                <a:ext uri="{FF2B5EF4-FFF2-40B4-BE49-F238E27FC236}">
                  <a16:creationId xmlns:a16="http://schemas.microsoft.com/office/drawing/2014/main" id="{BCEC5620-6D06-AA37-92CE-1B61C6DC3934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>
              <a:extLst>
                <a:ext uri="{FF2B5EF4-FFF2-40B4-BE49-F238E27FC236}">
                  <a16:creationId xmlns:a16="http://schemas.microsoft.com/office/drawing/2014/main" id="{8B0D8680-A2B8-53CB-0D34-DE36EC8FEE91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>
              <a:extLst>
                <a:ext uri="{FF2B5EF4-FFF2-40B4-BE49-F238E27FC236}">
                  <a16:creationId xmlns:a16="http://schemas.microsoft.com/office/drawing/2014/main" id="{8DF95AC4-C03F-4832-5F02-9E1DF19C81AD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>
              <a:extLst>
                <a:ext uri="{FF2B5EF4-FFF2-40B4-BE49-F238E27FC236}">
                  <a16:creationId xmlns:a16="http://schemas.microsoft.com/office/drawing/2014/main" id="{61286745-DC11-FF8C-2CD5-DA6FBEC58469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>
              <a:extLst>
                <a:ext uri="{FF2B5EF4-FFF2-40B4-BE49-F238E27FC236}">
                  <a16:creationId xmlns:a16="http://schemas.microsoft.com/office/drawing/2014/main" id="{00C8DF01-BCD0-9A33-7D3A-5E2A8F130B23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>
              <a:extLst>
                <a:ext uri="{FF2B5EF4-FFF2-40B4-BE49-F238E27FC236}">
                  <a16:creationId xmlns:a16="http://schemas.microsoft.com/office/drawing/2014/main" id="{894BF775-0ACC-9038-20EA-18FE0E61709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>
              <a:extLst>
                <a:ext uri="{FF2B5EF4-FFF2-40B4-BE49-F238E27FC236}">
                  <a16:creationId xmlns:a16="http://schemas.microsoft.com/office/drawing/2014/main" id="{EE6CB9D5-4F11-971E-831E-6E5C4D8188D3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>
              <a:extLst>
                <a:ext uri="{FF2B5EF4-FFF2-40B4-BE49-F238E27FC236}">
                  <a16:creationId xmlns:a16="http://schemas.microsoft.com/office/drawing/2014/main" id="{77D5D150-4E5D-A8AC-D544-188733EFF2DA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>
              <a:extLst>
                <a:ext uri="{FF2B5EF4-FFF2-40B4-BE49-F238E27FC236}">
                  <a16:creationId xmlns:a16="http://schemas.microsoft.com/office/drawing/2014/main" id="{4AB2CA78-A2F6-8DCA-1AED-EAF17C3C46EF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>
              <a:extLst>
                <a:ext uri="{FF2B5EF4-FFF2-40B4-BE49-F238E27FC236}">
                  <a16:creationId xmlns:a16="http://schemas.microsoft.com/office/drawing/2014/main" id="{AC8029EA-CA4F-AF33-0ACD-5156E637A83C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>
              <a:extLst>
                <a:ext uri="{FF2B5EF4-FFF2-40B4-BE49-F238E27FC236}">
                  <a16:creationId xmlns:a16="http://schemas.microsoft.com/office/drawing/2014/main" id="{D606A81F-3A5D-0BAA-B14C-3593731A9C29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>
            <a:extLst>
              <a:ext uri="{FF2B5EF4-FFF2-40B4-BE49-F238E27FC236}">
                <a16:creationId xmlns:a16="http://schemas.microsoft.com/office/drawing/2014/main" id="{7DC6F7A3-691D-F260-6699-D67907553F23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>
            <a:extLst>
              <a:ext uri="{FF2B5EF4-FFF2-40B4-BE49-F238E27FC236}">
                <a16:creationId xmlns:a16="http://schemas.microsoft.com/office/drawing/2014/main" id="{163D0285-1D26-AC31-5E40-FEB6E5F582F0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0B254-82F7-E6EA-295A-A678BB77CE10}"/>
              </a:ext>
            </a:extLst>
          </p:cNvPr>
          <p:cNvSpPr txBox="1"/>
          <p:nvPr/>
        </p:nvSpPr>
        <p:spPr>
          <a:xfrm>
            <a:off x="5514108" y="1468281"/>
            <a:ext cx="22303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Класс 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Camera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для представления камеры. Управляет отображением игрового мира относительно положения персонажа.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F3A6C2-9E1C-AF2A-9A98-F8D6C12B1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9" y="1413708"/>
            <a:ext cx="4762697" cy="19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340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Экран (16:9)</PresentationFormat>
  <Paragraphs>67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Comfortaa</vt:lpstr>
      <vt:lpstr>ui-monospace</vt:lpstr>
      <vt:lpstr>Source Code Pro</vt:lpstr>
      <vt:lpstr>Fira Code</vt:lpstr>
      <vt:lpstr>inherit</vt:lpstr>
      <vt:lpstr>Inter</vt:lpstr>
      <vt:lpstr>Introduction to Java Programming for High School by Slidesgo</vt:lpstr>
      <vt:lpstr>Проект:  Тайны подземелий Pygame</vt:lpstr>
      <vt:lpstr>Что такое  “Тайны подземелий”?</vt:lpstr>
      <vt:lpstr>Введение</vt:lpstr>
      <vt:lpstr>Введение</vt:lpstr>
      <vt:lpstr>README файл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Описание реализации</vt:lpstr>
      <vt:lpstr>Технологии</vt:lpstr>
      <vt:lpstr>Заключение</vt:lpstr>
      <vt:lpstr>Спс!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Пользователь</dc:creator>
  <cp:lastModifiedBy>Пользователь</cp:lastModifiedBy>
  <cp:revision>1</cp:revision>
  <dcterms:modified xsi:type="dcterms:W3CDTF">2025-02-03T16:46:46Z</dcterms:modified>
</cp:coreProperties>
</file>