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№12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Хусяинова</a:t>
            </a:r>
            <a:r>
              <a:rPr/>
              <a:t> </a:t>
            </a:r>
            <a:r>
              <a:rPr/>
              <a:t>Адиля</a:t>
            </a:r>
            <a:r>
              <a:rPr/>
              <a:t> </a:t>
            </a:r>
            <a:r>
              <a:rPr/>
              <a:t>Фаритовна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В процессе выполнения данной лабораторной работе я изучила основы программирования в оболочке UNIX, научилась писать более сложные командные файлы.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Первый</a:t>
            </a:r>
            <a:r>
              <a:rPr/>
              <a:t> </a:t>
            </a:r>
            <a:r>
              <a:rPr/>
              <a:t>скрипт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Написала командный файл, реализующий механизм семафоров (рис.1)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600200"/>
            <a:ext cx="4533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Скрипт</a:t>
            </a:r>
            <a:r>
              <a:rPr/>
              <a:t> </a:t>
            </a:r>
            <a:r>
              <a:rPr/>
              <a:t>№1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Реализация</a:t>
            </a:r>
            <a:r>
              <a:rPr/>
              <a:t> </a:t>
            </a:r>
            <a:r>
              <a:rPr/>
              <a:t>команды</a:t>
            </a:r>
            <a:r>
              <a:rPr/>
              <a:t> </a:t>
            </a:r>
            <a:r>
              <a:rPr/>
              <a:t>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Реализовала команду man с помощью командного файла (рис.2)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600200"/>
            <a:ext cx="4305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Реализация</a:t>
            </a:r>
            <a:r>
              <a:rPr/>
              <a:t> </a:t>
            </a:r>
            <a:r>
              <a:rPr/>
              <a:t>команды</a:t>
            </a:r>
            <a:r>
              <a:rPr/>
              <a:t> </a:t>
            </a:r>
            <a:r>
              <a:rPr/>
              <a:t>man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Второй</a:t>
            </a:r>
            <a:r>
              <a:rPr/>
              <a:t> </a:t>
            </a:r>
            <a:r>
              <a:rPr/>
              <a:t>скрипт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Содержит справку по установленным в системе программ и команд, открывает архивы текстовых файлов (рис.3)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84400"/>
            <a:ext cx="8229600" cy="284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Скрипт</a:t>
            </a:r>
            <a:r>
              <a:rPr/>
              <a:t> </a:t>
            </a:r>
            <a:r>
              <a:rPr/>
              <a:t>№2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Скрипт</a:t>
            </a:r>
            <a:r>
              <a:rPr/>
              <a:t> </a:t>
            </a:r>
            <a:r>
              <a:rPr/>
              <a:t>№3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Написала командный файл,генерирующий случайную последовательность букв латинского алфавита (рис.4)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90800"/>
            <a:ext cx="8229600" cy="203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Скрипт</a:t>
            </a:r>
            <a:r>
              <a:rPr/>
              <a:t> </a:t>
            </a:r>
            <a:r>
              <a:rPr/>
              <a:t>№3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№12</dc:title>
  <dc:creator>Хусяинова Адиля Фаритовна</dc:creator>
  <cp:keywords/>
  <dcterms:created xsi:type="dcterms:W3CDTF">2022-05-26T10:45:19Z</dcterms:created>
  <dcterms:modified xsi:type="dcterms:W3CDTF">2022-05-26T10:45:19Z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institute">
    <vt:lpwstr>RUDN University, Moscow, Russian Federation</vt:lpwstr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