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Хусяинова Адиля Фаритовна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файла common.h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Данный файл предназначен для заголовочных файлов. В других программах можно не прописывать</a:t>
            </a:r>
          </a:p>
        </p:txBody>
      </p:sp>
      <p:pic>
        <p:nvPicPr>
          <p:cNvPr descr="fig:  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033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Common.h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server.c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В данный файл добавляем цикл while, чтобы иметь возможность контролировать время работы файла</a:t>
            </a:r>
          </a:p>
        </p:txBody>
      </p:sp>
      <p:pic>
        <p:nvPicPr>
          <p:cNvPr descr="fig:  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Server.c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common.h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В файл добавляем цикл, который ответственнен за количество сообщений о текущем времени</a:t>
            </a:r>
          </a:p>
        </p:txBody>
      </p:sp>
      <p:pic>
        <p:nvPicPr>
          <p:cNvPr descr="fig:  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54100"/>
            <a:ext cx="51054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Client.c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Makefile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Не изменяла данный файл, он предназначен для сборки</a:t>
            </a:r>
          </a:p>
        </p:txBody>
      </p:sp>
      <p:pic>
        <p:nvPicPr>
          <p:cNvPr descr="fig:  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Makefile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 ходе данной лабораторной работы я приобрела навыки работы с именнованными файлами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№14</dc:title>
  <dc:creator>Хусяинова Адиля Фаритовна</dc:creator>
  <cp:keywords/>
  <dcterms:created xsi:type="dcterms:W3CDTF">2022-06-01T15:40:49Z</dcterms:created>
  <dcterms:modified xsi:type="dcterms:W3CDTF">2022-06-01T15:40:49Z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