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Хусяинова</a:t>
            </a:r>
            <a:r>
              <a:rPr/>
              <a:t> </a:t>
            </a:r>
            <a:r>
              <a:rPr/>
              <a:t>Адиля</a:t>
            </a:r>
            <a:r>
              <a:rPr/>
              <a:t> </a:t>
            </a:r>
            <a:r>
              <a:rPr/>
              <a:t>Фаритовна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работы, я приобрела навыки владения инструментами поиска файлов, также практические навыки по управлению процессами, по обслуживанию файловых систем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Отчет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#Суть работы</a:t>
            </a:r>
          </a:p>
          <a:p>
            <a:pPr lvl="0" marL="0" indent="0">
              <a:buNone/>
            </a:pPr>
            <a:r>
              <a:rPr/>
              <a:t>Необходимо изучить команды для работы с файлами и каталогами. Такие команды, как копирование, перемименования,перемещение и команды установки прав доступа.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Копирование</a:t>
            </a:r>
            <a:r>
              <a:rPr/>
              <a:t> </a:t>
            </a:r>
            <a:r>
              <a:rPr/>
              <a:t>каталогов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Создавая новые каталоги и файлы, работая с ними мы применяли команду cp(рис.1)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06700"/>
            <a:ext cx="82296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Копирование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Переименование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перемещение</a:t>
            </a:r>
            <a:r>
              <a:rPr/>
              <a:t> </a:t>
            </a:r>
            <a:r>
              <a:rPr/>
              <a:t>файлов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каталоге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Воспользуемся командой mv(рис.2)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52800"/>
            <a:ext cx="8229600" cy="52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Перемещение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Права</a:t>
            </a:r>
            <a:r>
              <a:rPr/>
              <a:t> </a:t>
            </a:r>
            <a:r>
              <a:rPr/>
              <a:t>доступа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зависимости от изменений мы можем утратить какие-то возможности в отношениии файлов и каталогов.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24200"/>
            <a:ext cx="8229600" cy="97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Изменение</a:t>
            </a:r>
            <a:r>
              <a:rPr/>
              <a:t> </a:t>
            </a:r>
            <a:r>
              <a:rPr/>
              <a:t>пра</a:t>
            </a:r>
            <a:r>
              <a:rPr/>
              <a:t> </a:t>
            </a:r>
            <a:r>
              <a:rPr/>
              <a:t>доступа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Файловая</a:t>
            </a:r>
            <a:r>
              <a:rPr/>
              <a:t> </a:t>
            </a:r>
            <a:r>
              <a:rPr/>
              <a:t>система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Система состоит из файлов и каталогов, каждому физическому носителю соответствует своя файловая система. Имеется несколько типов файловых систем, такие как: -ext4 (fourth extended file system); -ext2fs (second extended file system) и т.д.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Хусяинова Адиля Фаритовна</dc:creator>
  <cp:keywords/>
  <dcterms:created xsi:type="dcterms:W3CDTF">2022-05-05T14:03:35Z</dcterms:created>
  <dcterms:modified xsi:type="dcterms:W3CDTF">2022-05-05T14:03:35Z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institute">
    <vt:lpwstr>RUDN University, Moscow, Russian Federation</vt:lpwstr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theme">
    <vt:lpwstr>Отчет по лабораторной работе №5</vt:lpwstr>
  </property>
  <property fmtid="{D5CDD505-2E9C-101B-9397-08002B2CF9AE}" pid="7" name="toc">
    <vt:lpwstr>False</vt:lpwstr>
  </property>
</Properties>
</file>