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Буфер</a:t>
            </a:r>
            <a:r>
              <a:rPr/>
              <a:t> </a:t>
            </a:r>
            <a:r>
              <a:rPr/>
              <a:t>emacs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Буфер, представляет из себя основную еденицу редактирования. При работе с файлами буфер означает “копию файла, находящуюся в памяти в данный момент”. Буфер например содержит встроенные подсказки, результаты компиляции программы и т.д. (рис.1)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4191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Emacs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редакторе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Чтобы запустить редактор, необходимо в командной строке консоли набрать emacs &amp;. Чтобы работать с emacs воспользуемся сочетаниями различных клавиш, также используем элементы меню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фреймом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Поделим фрейм на четыре части, воспользовавшись командой (Ctrl-x 3) (рис.2)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1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фреймом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Редактирование</a:t>
            </a:r>
            <a:r>
              <a:rPr/>
              <a:t> </a:t>
            </a:r>
            <a:r>
              <a:rPr/>
              <a:t>файла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Вставка</a:t>
            </a:r>
          </a:p>
          <a:p>
            <a:pPr lvl="1"/>
            <a:r>
              <a:rPr/>
              <a:t>Удаление и т.д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 ходе выполнения данной лабораторной работы Я ознакомилась с операционной системой Linux, также получила практические навыки работы с редактором Emax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Хусяинова Адиля Фаритовна</dc:creator>
  <cp:keywords/>
  <dcterms:created xsi:type="dcterms:W3CDTF">2022-05-19T08:20:16Z</dcterms:created>
  <dcterms:modified xsi:type="dcterms:W3CDTF">2022-05-19T08:20:16Z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institute">
    <vt:lpwstr>RUDN University, Moscow, Russian Federation</vt:lpwstr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metropolis</vt:lpwstr>
  </property>
  <property fmtid="{D5CDD505-2E9C-101B-9397-08002B2CF9AE}" pid="7" name="toc">
    <vt:lpwstr>False</vt:lpwstr>
  </property>
</Properties>
</file>