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Хусяинова Адиля Фаритовна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Программа в calculate.c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Реалиция функций в файле calculate.c</a:t>
            </a:r>
          </a:p>
        </p:txBody>
      </p:sp>
      <p:pic>
        <p:nvPicPr>
          <p:cNvPr descr="fig:  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Программа в calculate.c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Программа в calculate.h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Описывает формат вызова функции в калькуляторе</a:t>
            </a:r>
          </a:p>
        </p:txBody>
      </p:sp>
      <p:pic>
        <p:nvPicPr>
          <p:cNvPr descr="fig:  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429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Программа в calculate.h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Программа main.c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Реализует интерфейс пользователя в калькуляторе</a:t>
            </a:r>
          </a:p>
        </p:txBody>
      </p:sp>
      <p:pic>
        <p:nvPicPr>
          <p:cNvPr descr="fig:  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Программа в main.c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 ходе данной лабораторной работы я приобрела навыки разработки, анализа, тестирования приложение в ОС Linux. Пример создания на языке программирования С калькулятора с простейшими функциями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№13</dc:title>
  <dc:creator>Хусяинова Адиля Фаритовна</dc:creator>
  <cp:keywords/>
  <dcterms:created xsi:type="dcterms:W3CDTF">2022-06-01T15:25:22Z</dcterms:created>
  <dcterms:modified xsi:type="dcterms:W3CDTF">2022-06-01T15:25:22Z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