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Основная</a:t>
            </a:r>
            <a:r>
              <a:rPr/>
              <a:t> </a:t>
            </a:r>
            <a:r>
              <a:rPr/>
              <a:t>цель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-Поиск и фильтрация файлов -Обслуживание файловых систем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Фильтрация</a:t>
            </a:r>
            <a:r>
              <a:rPr/>
              <a:t> </a:t>
            </a:r>
            <a:r>
              <a:rPr/>
              <a:t>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Команда find отвечает за поиск файлов, добавляя различные опции, происходила фильтрация нашего поиска. Искали файлы начинающиеся только на ‘c’ и ‘h’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процессами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Запускаем процесс с помощью &amp;</a:t>
            </a:r>
          </a:p>
          <a:p>
            <a:pPr lvl="1"/>
            <a:r>
              <a:rPr/>
              <a:t>Статус процесса jobs</a:t>
            </a:r>
          </a:p>
          <a:p>
            <a:pPr lvl="1"/>
            <a:r>
              <a:rPr/>
              <a:t>Остановка процесса kill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Проверка</a:t>
            </a:r>
            <a:r>
              <a:rPr/>
              <a:t> </a:t>
            </a:r>
            <a:r>
              <a:rPr/>
              <a:t>использования</a:t>
            </a:r>
            <a:r>
              <a:rPr/>
              <a:t> </a:t>
            </a:r>
            <a:r>
              <a:rPr/>
              <a:t>диска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Чтобы проверитьть использование диска, воспользуемся командами du и 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60700"/>
            <a:ext cx="82296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Команды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df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работы, я приобрела навыки владения инструментами поиска файлов, также практические навыки по управлению процессами, по обслуживанию файловых систем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Хусяинова Адиля Фаритовна</dc:creator>
  <cp:keywords/>
  <dcterms:created xsi:type="dcterms:W3CDTF">2022-05-05T14:27:41Z</dcterms:created>
  <dcterms:modified xsi:type="dcterms:W3CDTF">2022-05-05T14:27:41Z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institute">
    <vt:lpwstr>RUDN University, Moscow, Russian Federation</vt:lpwstr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Отчет по лабораторной работе №6</vt:lpwstr>
  </property>
  <property fmtid="{D5CDD505-2E9C-101B-9397-08002B2CF9AE}" pid="7" name="toc">
    <vt:lpwstr>False</vt:lpwstr>
  </property>
</Properties>
</file>