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C24CBA-ABDD-404A-A51B-06974CCCEFD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5/13/22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CFC274-53CB-49CD-82ED-05E520444C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C6441E-98FF-48DF-9B68-D2E430EE86C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5/13/22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66D634-ABAE-4369-9A7A-0CFB60E326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Хусяинова Адиля Фаритовна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Отчет по лабораторной работе №8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Создание каталога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Создала каталог с именем ~/work/os/lab06 (РИС.1)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1.png"/>
          <p:cNvPicPr/>
          <p:nvPr/>
        </p:nvPicPr>
        <p:blipFill>
          <a:blip r:embed="rId1"/>
          <a:stretch/>
        </p:blipFill>
        <p:spPr>
          <a:xfrm>
            <a:off x="457200" y="2425680"/>
            <a:ext cx="8229240" cy="2349000"/>
          </a:xfrm>
          <a:prstGeom prst="rect">
            <a:avLst/>
          </a:prstGeom>
          <a:ln w="9525">
            <a:noFill/>
          </a:ln>
        </p:spPr>
      </p:pic>
      <p:sp>
        <p:nvSpPr>
          <p:cNvPr id="88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РабоТА в консоле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Редактор vi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Данный редактор имеет три режима работы: - Режим последней строки - используется для записи изменений в файле и выхода из редактора.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Режим вставки - с помощью него возможно ввод содержания редактируемого файла.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Командный режим - используется для ввода команд редактирования и навигации по редактируемому файлу.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Создание файла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Открываем файл в редакторе vi, далее в режиме вставки напечатаем текст.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Переходим в режим последней строки, сохраняем файл и выходим из него.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2.png"/>
          <p:cNvPicPr/>
          <p:nvPr/>
        </p:nvPicPr>
        <p:blipFill>
          <a:blip r:embed="rId1"/>
          <a:stretch/>
        </p:blipFill>
        <p:spPr>
          <a:xfrm>
            <a:off x="1841400" y="1600200"/>
            <a:ext cx="5473440" cy="4012920"/>
          </a:xfrm>
          <a:prstGeom prst="rect">
            <a:avLst/>
          </a:prstGeom>
          <a:ln w="9525">
            <a:noFill/>
          </a:ln>
        </p:spPr>
      </p:pic>
      <p:sp>
        <p:nvSpPr>
          <p:cNvPr id="94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редактор vi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Редактирование файла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 помощью сочетаний клавиш в клавиатуре осуществляется редактирование файла через командный режим. В процессе выполнения я использовала различные команды, изучив их в теоретической части лабораторной работы(Отмена посленего действия, втавка, удаление и т.д.)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 ходе данной лабораторной работе я ознакомилась с операционной системой Linux. Получила практические навыки работы с редактором vi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2022-05-13T11:47:26Z</dcterms:created>
  <dc:creator>Хусяинова Адиля Фаритовна</dc:creator>
  <dc:description/>
  <dc:language>ru-RU</dc:language>
  <cp:lastModifiedBy/>
  <dcterms:modified xsi:type="dcterms:W3CDTF">2022-05-13T14:52:03Z</dcterms:modified>
  <cp:revision>1</cp:revision>
  <dc:subject/>
  <dc:title>Лабораторная работа №8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institute">
    <vt:lpwstr>RUDN University, Moscow, Russian Federation</vt:lpwstr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