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№10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Хусяинова</a:t>
            </a:r>
            <a:r>
              <a:rPr/>
              <a:t> </a:t>
            </a:r>
            <a:r>
              <a:rPr/>
              <a:t>Адиля</a:t>
            </a:r>
            <a:r>
              <a:rPr/>
              <a:t> </a:t>
            </a:r>
            <a:r>
              <a:rPr/>
              <a:t>Фаритовна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Четвертая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Поиск файлов (рис.5)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 ходе данной лабораторной работы я ознакомилась с основами в оболочке OC UNIX/Linux, также я научилась писать небольшие командные файлы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консолью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Я изучила команды архивации, используя команды man zip, man bzip2, man tar (рис.1)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консолью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Первая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Резервная копия самого себя (рис.2)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Вторая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Выводы аргументов (рис.3)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5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Третья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Команда-замена ls (рис.4)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Код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Хусяинова Адиля Фаритовна</dc:creator>
  <cp:keywords/>
  <dcterms:created xsi:type="dcterms:W3CDTF">2022-05-19T11:15:59Z</dcterms:created>
  <dcterms:modified xsi:type="dcterms:W3CDTF">2022-05-19T11:15:59Z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