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№11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Хусяинова</a:t>
            </a:r>
            <a:r>
              <a:rPr/>
              <a:t> </a:t>
            </a:r>
            <a:r>
              <a:rPr/>
              <a:t>Адиля</a:t>
            </a:r>
            <a:r>
              <a:rPr/>
              <a:t> </a:t>
            </a:r>
            <a:r>
              <a:rPr/>
              <a:t>Фаритовна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Программа</a:t>
            </a:r>
            <a:r>
              <a:rPr/>
              <a:t> </a:t>
            </a:r>
            <a:r>
              <a:rPr/>
              <a:t>на</a:t>
            </a:r>
            <a:r>
              <a:rPr/>
              <a:t> </a:t>
            </a:r>
            <a:r>
              <a:rPr/>
              <a:t>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Программа выводит число и определяет, является ли оно больше нуля, меньше нуля или равно нулю.Затем завершаем программу с помощью функции exit(n), передавая информацию о коде завершения в оболочку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600200"/>
            <a:ext cx="4241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№2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Скрипты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командой</a:t>
            </a:r>
            <a:r>
              <a:rPr/>
              <a:t> </a:t>
            </a:r>
            <a:r>
              <a:rPr/>
              <a:t>tar</a:t>
            </a:r>
          </a:p>
        </p:txBody>
      </p:sp>
      <p:pic>
        <p:nvPicPr>
          <p:cNvPr descr="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600200"/>
            <a:ext cx="448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Скрипты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командой</a:t>
            </a:r>
            <a:r>
              <a:rPr/>
              <a:t> </a:t>
            </a:r>
            <a:r>
              <a:rPr/>
              <a:t>tar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 ходе данной лабораторной работы я изучила основы программирования в оболочке ОС Linux, научилась писать небольшие командные файлы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№11</dc:title>
  <dc:creator>Хусяинова Адиля Фаритовна</dc:creator>
  <cp:keywords/>
  <dcterms:created xsi:type="dcterms:W3CDTF">2022-05-26T11:08:33Z</dcterms:created>
  <dcterms:modified xsi:type="dcterms:W3CDTF">2022-05-26T11:08:33Z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