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62" r:id="rId4"/>
    <p:sldId id="258" r:id="rId5"/>
    <p:sldId id="259" r:id="rId6"/>
    <p:sldId id="263" r:id="rId7"/>
  </p:sldIdLst>
  <p:sldSz cx="12192000" cy="6858000"/>
  <p:notesSz cx="6858000" cy="9144000"/>
  <p:embeddedFontLst>
    <p:embeddedFont>
      <p:font typeface="helvetica" panose="020B0604020202020204" pitchFamily="34" charset="0"/>
      <p:regular r:id="rId8"/>
      <p:bold r:id="rId9"/>
      <p:italic r:id="rId10"/>
      <p:boldItalic r:id="rId11"/>
    </p:embeddedFont>
    <p:embeddedFont>
      <p:font typeface="나눔바른고딕" panose="020B0603020101020101" pitchFamily="50" charset="-127"/>
      <p:regular r:id="rId1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91" d="100"/>
          <a:sy n="91" d="100"/>
        </p:scale>
        <p:origin x="322" y="77"/>
      </p:cViewPr>
      <p:guideLst>
        <p:guide orient="horz" pos="2183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5.fntdata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F63D26-8435-40BC-A622-EC7B229E36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2E5A1B-0A40-42CD-83D3-10C1FE5EA7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36FF2D-E387-40CA-9FE9-9DA1A1495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3271C-8B77-422C-B9E9-359F5CC81AE4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3BA0FE-D585-4432-945A-E04BF6396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C379B5-FE9D-4A18-8A97-B131181F5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ECB74-5AA3-4A1D-B8B7-D5B60E340B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618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05C4DA-43AC-4209-9766-C5CBAC9D2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D6EA6E3-3818-4FDE-B95F-8803ED550C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2ECF3A-1601-452C-9E80-FE8049B32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3271C-8B77-422C-B9E9-359F5CC81AE4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227D52-0230-409B-96D9-239E26103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4723A5-FFC8-475C-A073-85350D15E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ECB74-5AA3-4A1D-B8B7-D5B60E340B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884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C348ABD-3165-451D-9307-21A787EE73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408AE48-3EED-45F9-8D9E-ABA2AFC258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B2F4F0-FF05-424A-8F31-BF95BFC6B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3271C-8B77-422C-B9E9-359F5CC81AE4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8F29C0-227F-434B-A471-19D906AEE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4E48F1-17A9-48FE-B1A5-C4FAB5EDD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ECB74-5AA3-4A1D-B8B7-D5B60E340B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158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49D4E2-676A-4657-94E9-A624CE1F2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9E33BA-A468-4CED-96DA-0FDB8D6BFD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7C563E-BD8C-4738-BC8D-E42156941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3271C-8B77-422C-B9E9-359F5CC81AE4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9EA508-4A40-43AB-AC3E-4DA5FE613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54D1F1-8BDB-4AE5-9B59-D18B99F11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ECB74-5AA3-4A1D-B8B7-D5B60E340B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957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E3AD96-0413-4E86-A3B1-124BF50F8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4401979-ED1D-46CD-B606-EA8520A3D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9DB8A7-1585-414A-B36E-CB0D19C9F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3271C-8B77-422C-B9E9-359F5CC81AE4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11CDD3-63D9-4DBD-915A-C648AB738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AB93D3-DA9F-4F62-94B6-023F573DC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ECB74-5AA3-4A1D-B8B7-D5B60E340B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009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27A686-462A-4C7F-A918-44300F297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5C669C-E71F-435B-AC21-075AA05F8B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52F1E67-BB6F-4E8F-BB26-6744DF8380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D3ADADF-18A4-4AF6-99AA-2DBCD5A69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3271C-8B77-422C-B9E9-359F5CC81AE4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C8C6082-041A-4718-AB39-81BD6BC89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FADED7C-074B-49C8-9556-4E9EE0C20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ECB74-5AA3-4A1D-B8B7-D5B60E340B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337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C04DEC-574F-4EDA-8639-134BBB8BA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0BBD4C3-48D5-4382-A167-857904C832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3860625-C047-4630-825A-2C5BF1CBA4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FA92317-AB15-4BD2-8E77-6969C7E563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F46AF82-F915-41EC-B4EE-98BB8C4E7A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1DAA93B-216C-4B33-97DA-719287CA8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3271C-8B77-422C-B9E9-359F5CC81AE4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F82D23F-144C-42D1-AC0C-967D9246A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BFCA0BE-1A00-4D99-8288-CA1F28847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ECB74-5AA3-4A1D-B8B7-D5B60E340B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039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5A8900-2F1B-4E6C-9EA6-01EA1F6A9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4F73307-2E88-4474-8E09-64C0DDC99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3271C-8B77-422C-B9E9-359F5CC81AE4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EF29FB7-1BFF-432D-AD4F-DC24CE918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B39FA93-789D-4EEC-9D20-A8C81B8BF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ECB74-5AA3-4A1D-B8B7-D5B60E340B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81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E67B28C-1328-4B9B-9996-C9988039C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3271C-8B77-422C-B9E9-359F5CC81AE4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26D4606-7B5D-4D53-AC53-6C9C7DFAA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8FF6A92-700D-4090-A79F-B664DF733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ECB74-5AA3-4A1D-B8B7-D5B60E340B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056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DD99B7-3DFC-4C18-B717-3C2CC69AB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A0B56E-2D9D-44D6-816A-662B67319D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C0256B8-5A93-4FF6-A97C-4FBD0A7736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2EEC84D-71B7-43E9-9A4C-3B9BAB91A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3271C-8B77-422C-B9E9-359F5CC81AE4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EE4F278-1F86-4D37-8769-DF4A22CD6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5BBF893-A31F-4714-9B20-7C962ACA2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ECB74-5AA3-4A1D-B8B7-D5B60E340B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081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7D6E47-33E8-40A9-81D7-B570A3BD3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13DA3BD-7D79-4AE4-817C-481B7DFBFE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3D30DC1-9AD0-41F0-9192-D9E1AF7FFA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1C3329-2E41-4095-81A6-CF53210E2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3271C-8B77-422C-B9E9-359F5CC81AE4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0875710-B797-4CA4-9915-9040EA333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DB40614-40DA-437E-9767-845C269A7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ECB74-5AA3-4A1D-B8B7-D5B60E340B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743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C473F45-02BB-4E0A-9305-AECBBA2E5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AB8550F-50D8-49AE-AB42-4527C7CC3B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5FB0B6-4AA7-456D-BAE0-5391E4CBFB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F3271C-8B77-422C-B9E9-359F5CC81AE4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B359D6-1213-466A-8300-A9618F2A9B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978219-1D1A-4FE6-91B3-F3AC6310DF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1ECB74-5AA3-4A1D-B8B7-D5B60E340B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501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838ADD-BD60-4825-80D8-E69333B490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31846" y="1541813"/>
            <a:ext cx="10128308" cy="23876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helvetica" panose="020B0604020202020204" pitchFamily="34" charset="0"/>
                <a:cs typeface="helvetica" panose="020B0604020202020204" pitchFamily="34" charset="0"/>
              </a:rPr>
              <a:t>[ Business Analytics ]</a:t>
            </a:r>
            <a:br>
              <a:rPr lang="en-US" b="1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br>
              <a:rPr lang="en-US" b="1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3600" b="1" dirty="0">
                <a:latin typeface="helvetica" panose="020B0604020202020204" pitchFamily="34" charset="0"/>
                <a:cs typeface="helvetica" panose="020B0604020202020204" pitchFamily="34" charset="0"/>
              </a:rPr>
              <a:t>Assignment 2 – Ideas to utilize zip code, </a:t>
            </a:r>
            <a:r>
              <a:rPr lang="en-US" sz="3600" b="1" dirty="0" err="1">
                <a:latin typeface="helvetica" panose="020B0604020202020204" pitchFamily="34" charset="0"/>
                <a:cs typeface="helvetica" panose="020B0604020202020204" pitchFamily="34" charset="0"/>
              </a:rPr>
              <a:t>lat</a:t>
            </a:r>
            <a:r>
              <a:rPr lang="en-US" sz="3600" b="1" dirty="0">
                <a:latin typeface="helvetica" panose="020B0604020202020204" pitchFamily="34" charset="0"/>
                <a:cs typeface="helvetica" panose="020B0604020202020204" pitchFamily="34" charset="0"/>
              </a:rPr>
              <a:t>, and long</a:t>
            </a:r>
            <a:endParaRPr lang="en-US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CA5FE7D-7C3B-4CB3-B1C4-141C6C16F4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66772"/>
            <a:ext cx="9144000" cy="1655762"/>
          </a:xfrm>
        </p:spPr>
        <p:txBody>
          <a:bodyPr/>
          <a:lstStyle/>
          <a:p>
            <a:endParaRPr lang="en-US" b="1" dirty="0"/>
          </a:p>
          <a:p>
            <a:r>
              <a:rPr lang="en-US" b="1" dirty="0"/>
              <a:t>12146304</a:t>
            </a:r>
          </a:p>
          <a:p>
            <a:r>
              <a:rPr lang="en-US" b="1" dirty="0"/>
              <a:t>Sung-</a:t>
            </a:r>
            <a:r>
              <a:rPr lang="en-US" b="1" dirty="0" err="1"/>
              <a:t>je</a:t>
            </a:r>
            <a:r>
              <a:rPr lang="en-US" b="1" dirty="0"/>
              <a:t> Kim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74066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F060F7-2BFF-4FB8-8EF3-DCBBBC92B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Contents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AA416B-37D7-453B-A718-27293FB7E8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22414"/>
            <a:ext cx="10515600" cy="4029381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Description of data set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Without other resources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With other resources</a:t>
            </a:r>
          </a:p>
        </p:txBody>
      </p:sp>
    </p:spTree>
    <p:extLst>
      <p:ext uri="{BB962C8B-B14F-4D97-AF65-F5344CB8AC3E}">
        <p14:creationId xmlns:p14="http://schemas.microsoft.com/office/powerpoint/2010/main" val="373648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0C6335-ACF6-4E90-8315-2C34187B5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/>
              <a:t>Description of data set</a:t>
            </a:r>
          </a:p>
        </p:txBody>
      </p:sp>
      <p:sp>
        <p:nvSpPr>
          <p:cNvPr id="17" name="Content Placeholder 8">
            <a:extLst>
              <a:ext uri="{FF2B5EF4-FFF2-40B4-BE49-F238E27FC236}">
                <a16:creationId xmlns:a16="http://schemas.microsoft.com/office/drawing/2014/main" id="{9408A4B3-092E-4490-B7F3-3515729A22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2000" dirty="0"/>
              <a:t>zip code: ZIP Codes are a system of postal codes used by the United States Postal service (USPS) since 1963. The term ZIP is an acronym for Zone Improvement Plan. (Wikipedia)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sz="2000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 err="1"/>
              <a:t>lat</a:t>
            </a:r>
            <a:r>
              <a:rPr lang="en-US" sz="2000" dirty="0"/>
              <a:t>: Latitude (horizontal)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sz="2000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/>
              <a:t>long: Longitude (vertical)</a:t>
            </a:r>
          </a:p>
        </p:txBody>
      </p:sp>
      <p:pic>
        <p:nvPicPr>
          <p:cNvPr id="1028" name="Picture 4" descr="Related image">
            <a:extLst>
              <a:ext uri="{FF2B5EF4-FFF2-40B4-BE49-F238E27FC236}">
                <a16:creationId xmlns:a16="http://schemas.microsoft.com/office/drawing/2014/main" id="{E748E89C-8724-4743-9867-9CE3A19BE9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1366" y="2813075"/>
            <a:ext cx="4865663" cy="3243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자유형: 도형 12">
            <a:extLst>
              <a:ext uri="{FF2B5EF4-FFF2-40B4-BE49-F238E27FC236}">
                <a16:creationId xmlns:a16="http://schemas.microsoft.com/office/drawing/2014/main" id="{A845FC07-2057-4162-A993-6C5210B72B75}"/>
              </a:ext>
            </a:extLst>
          </p:cNvPr>
          <p:cNvSpPr/>
          <p:nvPr/>
        </p:nvSpPr>
        <p:spPr>
          <a:xfrm>
            <a:off x="6795083" y="3556932"/>
            <a:ext cx="3749878" cy="1694576"/>
          </a:xfrm>
          <a:custGeom>
            <a:avLst/>
            <a:gdLst>
              <a:gd name="connsiteX0" fmla="*/ 3749878 w 3749878"/>
              <a:gd name="connsiteY0" fmla="*/ 125835 h 1694576"/>
              <a:gd name="connsiteX1" fmla="*/ 2726422 w 3749878"/>
              <a:gd name="connsiteY1" fmla="*/ 1694576 h 1694576"/>
              <a:gd name="connsiteX2" fmla="*/ 2080469 w 3749878"/>
              <a:gd name="connsiteY2" fmla="*/ 251670 h 1694576"/>
              <a:gd name="connsiteX3" fmla="*/ 1510018 w 3749878"/>
              <a:gd name="connsiteY3" fmla="*/ 1610686 h 1694576"/>
              <a:gd name="connsiteX4" fmla="*/ 0 w 3749878"/>
              <a:gd name="connsiteY4" fmla="*/ 0 h 1694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49878" h="1694576">
                <a:moveTo>
                  <a:pt x="3749878" y="125835"/>
                </a:moveTo>
                <a:lnTo>
                  <a:pt x="2726422" y="1694576"/>
                </a:lnTo>
                <a:lnTo>
                  <a:pt x="2080469" y="251670"/>
                </a:lnTo>
                <a:lnTo>
                  <a:pt x="1510018" y="1610686"/>
                </a:lnTo>
                <a:lnTo>
                  <a:pt x="0" y="0"/>
                </a:lnTo>
              </a:path>
            </a:pathLst>
          </a:custGeom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223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0C6335-ACF6-4E90-8315-2C34187B5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/>
              <a:t>Without other resources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B475D6-4AC4-44E0-BCD2-D39B83F9A7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Those three variables describes location in US. Therefore, we can mark each house as a dot in the US map. We can know the </a:t>
            </a:r>
            <a:r>
              <a:rPr lang="en-US" u="sng" dirty="0">
                <a:solidFill>
                  <a:srgbClr val="FF0000"/>
                </a:solidFill>
              </a:rPr>
              <a:t>distribution of house</a:t>
            </a:r>
            <a:r>
              <a:rPr lang="en-US" dirty="0"/>
              <a:t> using those three variables.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B63FFA6-3ACF-49D2-A837-C3120E4BA4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1889" t="19074" r="15097" b="25301"/>
          <a:stretch/>
        </p:blipFill>
        <p:spPr>
          <a:xfrm>
            <a:off x="6023294" y="3078416"/>
            <a:ext cx="4756559" cy="3233484"/>
          </a:xfrm>
          <a:prstGeom prst="rect">
            <a:avLst/>
          </a:prstGeom>
        </p:spPr>
      </p:pic>
      <p:sp>
        <p:nvSpPr>
          <p:cNvPr id="5" name="타원 4">
            <a:extLst>
              <a:ext uri="{FF2B5EF4-FFF2-40B4-BE49-F238E27FC236}">
                <a16:creationId xmlns:a16="http://schemas.microsoft.com/office/drawing/2014/main" id="{C66133D7-AF2D-45F6-80E5-FB44A7A42036}"/>
              </a:ext>
            </a:extLst>
          </p:cNvPr>
          <p:cNvSpPr/>
          <p:nvPr/>
        </p:nvSpPr>
        <p:spPr>
          <a:xfrm>
            <a:off x="8065782" y="4163503"/>
            <a:ext cx="149417" cy="14941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1D4034C2-B4EE-4E56-9DA0-1A8555D9A1D6}"/>
              </a:ext>
            </a:extLst>
          </p:cNvPr>
          <p:cNvSpPr/>
          <p:nvPr/>
        </p:nvSpPr>
        <p:spPr>
          <a:xfrm>
            <a:off x="8595243" y="4163502"/>
            <a:ext cx="149417" cy="14941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2A88C366-3D1A-45A2-A9D9-F8A429DACC1B}"/>
              </a:ext>
            </a:extLst>
          </p:cNvPr>
          <p:cNvSpPr/>
          <p:nvPr/>
        </p:nvSpPr>
        <p:spPr>
          <a:xfrm>
            <a:off x="7954022" y="4497268"/>
            <a:ext cx="194578" cy="19457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E9D83B68-3307-4AD2-B7E3-C226E5ACAE6E}"/>
              </a:ext>
            </a:extLst>
          </p:cNvPr>
          <p:cNvSpPr/>
          <p:nvPr/>
        </p:nvSpPr>
        <p:spPr>
          <a:xfrm>
            <a:off x="7573978" y="4126451"/>
            <a:ext cx="370817" cy="37081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14CFDCFE-ECF3-43C4-B473-E79F2FF7C793}"/>
              </a:ext>
            </a:extLst>
          </p:cNvPr>
          <p:cNvSpPr/>
          <p:nvPr/>
        </p:nvSpPr>
        <p:spPr>
          <a:xfrm>
            <a:off x="7308862" y="3851877"/>
            <a:ext cx="149417" cy="14941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589C94B2-507F-4722-9D89-9F47A0867E70}"/>
              </a:ext>
            </a:extLst>
          </p:cNvPr>
          <p:cNvSpPr/>
          <p:nvPr/>
        </p:nvSpPr>
        <p:spPr>
          <a:xfrm>
            <a:off x="7065023" y="4820920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BE328519-5871-4762-AA39-98660ADC3530}"/>
              </a:ext>
            </a:extLst>
          </p:cNvPr>
          <p:cNvSpPr/>
          <p:nvPr/>
        </p:nvSpPr>
        <p:spPr>
          <a:xfrm>
            <a:off x="8161650" y="3657299"/>
            <a:ext cx="194578" cy="19457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84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82AB4D-CA91-4C77-9E78-3CBA86073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811" y="356736"/>
            <a:ext cx="10515600" cy="1325563"/>
          </a:xfrm>
        </p:spPr>
        <p:txBody>
          <a:bodyPr/>
          <a:lstStyle/>
          <a:p>
            <a:r>
              <a:rPr lang="en-US" b="1" dirty="0"/>
              <a:t>With other resources</a:t>
            </a:r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E433D0AC-3D88-4C6B-85CB-EBBB40CE07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b="1" dirty="0"/>
              <a:t>With [‘price’],[‘condition’]:</a:t>
            </a:r>
            <a:r>
              <a:rPr lang="en-US" sz="2400" dirty="0"/>
              <a:t> We can know distribution of whether it is a rich village or not. For example, 90210 is zip code of Beverly hills.</a:t>
            </a:r>
          </a:p>
          <a:p>
            <a:endParaRPr lang="en-US" sz="2400" dirty="0"/>
          </a:p>
          <a:p>
            <a:r>
              <a:rPr lang="en-US" sz="2400" b="1" dirty="0"/>
              <a:t>With [‘</a:t>
            </a:r>
            <a:r>
              <a:rPr lang="en-US" sz="2400" b="1" dirty="0" err="1"/>
              <a:t>yr_built</a:t>
            </a:r>
            <a:r>
              <a:rPr lang="en-US" sz="2400" b="1" dirty="0"/>
              <a:t>’]: </a:t>
            </a:r>
            <a:r>
              <a:rPr lang="en-US" sz="2400" dirty="0"/>
              <a:t>As using zip code and </a:t>
            </a:r>
            <a:r>
              <a:rPr lang="en-US" sz="2400" dirty="0" err="1"/>
              <a:t>yr_built</a:t>
            </a:r>
            <a:r>
              <a:rPr lang="en-US" sz="2400" dirty="0"/>
              <a:t> column, we can know average construction year each zip code.</a:t>
            </a:r>
          </a:p>
          <a:p>
            <a:endParaRPr lang="en-US" sz="2400" dirty="0"/>
          </a:p>
          <a:p>
            <a:r>
              <a:rPr lang="en-US" sz="2400" b="1" dirty="0"/>
              <a:t>With specific location of market, school and so on: </a:t>
            </a:r>
            <a:r>
              <a:rPr lang="en-US" sz="2400" dirty="0"/>
              <a:t>We can calculate distance between house and market(like any other helpful place) and know where is better house.</a:t>
            </a:r>
          </a:p>
        </p:txBody>
      </p:sp>
    </p:spTree>
    <p:extLst>
      <p:ext uri="{BB962C8B-B14F-4D97-AF65-F5344CB8AC3E}">
        <p14:creationId xmlns:p14="http://schemas.microsoft.com/office/powerpoint/2010/main" val="28001908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82AB4D-CA91-4C77-9E78-3CBA86073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811" y="356736"/>
            <a:ext cx="10515600" cy="1325563"/>
          </a:xfrm>
        </p:spPr>
        <p:txBody>
          <a:bodyPr/>
          <a:lstStyle/>
          <a:p>
            <a:r>
              <a:rPr lang="en-US" b="1" dirty="0"/>
              <a:t>With other resources (</a:t>
            </a:r>
            <a:r>
              <a:rPr lang="en-US" b="1" dirty="0" err="1"/>
              <a:t>cont</a:t>
            </a:r>
            <a:r>
              <a:rPr lang="en-US" b="1" dirty="0"/>
              <a:t>’)</a:t>
            </a:r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E433D0AC-3D88-4C6B-85CB-EBBB40CE07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b="1" dirty="0"/>
              <a:t>With crime data: </a:t>
            </a:r>
            <a:r>
              <a:rPr lang="en-US" sz="2400" dirty="0"/>
              <a:t>We can know where is a safe area relatively using crime data of specific zip code. Of course it will be connected high house price.</a:t>
            </a:r>
          </a:p>
        </p:txBody>
      </p:sp>
    </p:spTree>
    <p:extLst>
      <p:ext uri="{BB962C8B-B14F-4D97-AF65-F5344CB8AC3E}">
        <p14:creationId xmlns:p14="http://schemas.microsoft.com/office/powerpoint/2010/main" val="849445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0">
      <a:majorFont>
        <a:latin typeface="helvetica"/>
        <a:ea typeface="나눔바른고딕"/>
        <a:cs typeface=""/>
      </a:majorFont>
      <a:minorFont>
        <a:latin typeface="helvetica"/>
        <a:ea typeface="나눔바른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837</TotalTime>
  <Words>240</Words>
  <Application>Microsoft Office PowerPoint</Application>
  <PresentationFormat>와이드스크린</PresentationFormat>
  <Paragraphs>26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Arial</vt:lpstr>
      <vt:lpstr>Wingdings</vt:lpstr>
      <vt:lpstr>helvetica</vt:lpstr>
      <vt:lpstr>나눔바른고딕</vt:lpstr>
      <vt:lpstr>Office 테마</vt:lpstr>
      <vt:lpstr>[ Business Analytics ]  Assignment 2 – Ideas to utilize zip code, lat, and long</vt:lpstr>
      <vt:lpstr>Contents</vt:lpstr>
      <vt:lpstr>Description of data set</vt:lpstr>
      <vt:lpstr>Without other resources</vt:lpstr>
      <vt:lpstr>With other resources</vt:lpstr>
      <vt:lpstr>With other resources (cont’)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Analytics Assignment 1</dc:title>
  <dc:creator>Justin - Juliafashion</dc:creator>
  <cp:lastModifiedBy>Justin - Juliafashion</cp:lastModifiedBy>
  <cp:revision>53</cp:revision>
  <dcterms:created xsi:type="dcterms:W3CDTF">2018-03-19T05:27:14Z</dcterms:created>
  <dcterms:modified xsi:type="dcterms:W3CDTF">2018-03-28T05:10:18Z</dcterms:modified>
</cp:coreProperties>
</file>