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29" autoAdjust="0"/>
  </p:normalViewPr>
  <p:slideViewPr>
    <p:cSldViewPr snapToGrid="0" showGuides="1">
      <p:cViewPr varScale="1">
        <p:scale>
          <a:sx n="74" d="100"/>
          <a:sy n="74" d="100"/>
        </p:scale>
        <p:origin x="91" y="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72CF-7421-4A46-B78E-E5BB1ACE944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B5CCE-F14A-4F41-A1BD-1E3CF077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4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9EA3B-5496-402D-8D88-D8A4CECF3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B23765-26CE-49A2-96BF-03DA290AF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8857B-D80A-48CB-80BD-157F2093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C70CA-6E00-42F2-8FAD-92D4DD30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E958E-7EFC-483D-AABF-80BAE174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BB878-8F9D-4F7E-995B-69812F78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174E12-CEC4-4B0F-BAA4-3155D335B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30BAF-E62F-46C1-8436-878DEF1A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FBBB2-C55E-45D3-878C-05FC221D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ECCA-72B1-4AAA-B8CD-617AFE53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E56A74-8571-4BBD-B435-3229D74C3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7EDD-ED2B-4038-A772-20E0C3DAB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A71F3-57C7-4B6B-B61D-04BB40CB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2EC6E-9458-4F8F-B736-18ECE8F0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2A840-CDB3-4976-8233-CAA8222D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9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E4ED7-62F5-43C0-AAEE-2F2EE4E8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BCD2E-7BB2-4D85-8AFD-B433D1D9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04B7-B0D9-45C6-9C47-FEB71AC4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89D4B-3FEE-4E27-8870-92520121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65217-9B98-4638-9431-8F23ADA4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2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42F2E-D0B0-4BB8-8B1F-1A5B1A7D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9487C-7237-46E6-B293-65695A0D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3F7FF-646A-488B-A488-8728BAE9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6746E-A2E4-4D0E-922D-8FFB6F17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0BDC6-9D28-4FC4-A57C-E39CF921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4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498DA-2B03-447F-96FB-8AEC8278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98544-FCA2-4C98-A77F-B0282645B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4813F-4DB2-4FD3-9AEC-E88FE0C00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8A7E1-6D2B-4748-B9A9-4A31C65E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E3EDA-B994-4D64-8F06-B275B14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5B570-DCDC-4D4E-8EAC-22E435A8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5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83124-6120-41A7-BAD7-83E4F287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397EF1-E507-4D67-B970-797B4F3E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1833E-4522-4D4F-8FE4-7C7E1ECC9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AC6C3-69EF-45ED-8461-01AE907AA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3B1FBC-5916-4C54-AA7A-D8F5BCBDD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C9E39D-4783-4426-B881-8FACC27A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3BC01D-D4AD-4967-A25A-998B298D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B6BED-C4B6-4476-B058-5A143FF1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58436-CC53-48D7-84C3-2583359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7BD8E-88FF-460E-9D92-D8662C3F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2FBD85-9B2E-460A-AE05-BE4B5F41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18951-A9FD-4627-BD68-42EE9929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58EDD6-B573-461D-8E27-6C73DAE6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8C75D9-FA54-46B2-9494-73094901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5632D-A227-4476-B995-38D97AE3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AAF38-A4CA-47DA-BEB3-AD787930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6EA21-1B76-4372-838C-E0CC3CCC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07744-6B00-4280-864B-24ABFA02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0DBE5-D579-4FB7-9E0C-2B7B8A7A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D5862-637F-4310-8BDD-213DA8CB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6D2BE1-EAA8-4DF1-BE81-A80AAE27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644C4-28B3-4D3C-BF7C-834AA107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088A93-C592-471D-8607-1090F7E8C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122F9-393A-462D-9528-0FC696101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7D551-979B-48E7-81A5-9CB731A0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8A4F1-DD5C-462C-9B1E-3B38A31C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17DDE-EEDD-4171-BB22-F8666664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CF0D7A-03EE-42F8-8ECC-33B80451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0D2D2-C6CE-4940-83B4-121E948A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26523-DE4D-4059-AF29-EB138E56F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FA514-2FB8-42CF-9290-A564F5233EC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F80F8-E797-493F-9E63-FE0F17415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9AA4E-EB8F-492F-B6BA-2DCF2DFC8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CDB25-4E2B-41BD-B053-F1D3797E3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Assignment5</a:t>
            </a:r>
            <a:br>
              <a:rPr lang="en-US" dirty="0"/>
            </a:br>
            <a:r>
              <a:rPr lang="en-US" b="1" dirty="0"/>
              <a:t>Random Forest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6B1027-55D5-465B-9A50-48B761CF5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12146304</a:t>
            </a:r>
          </a:p>
          <a:p>
            <a:r>
              <a:rPr lang="en-US" dirty="0"/>
              <a:t>Sung-</a:t>
            </a:r>
            <a:r>
              <a:rPr lang="en-US" dirty="0" err="1"/>
              <a:t>je</a:t>
            </a:r>
            <a:r>
              <a:rPr lang="en-US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50639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House Sales - Random Forest Regression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9E9AF4-1D99-4C7A-B342-081A0B3B5E25}"/>
              </a:ext>
            </a:extLst>
          </p:cNvPr>
          <p:cNvSpPr txBox="1"/>
          <p:nvPr/>
        </p:nvSpPr>
        <p:spPr>
          <a:xfrm>
            <a:off x="838199" y="1459684"/>
            <a:ext cx="10428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used </a:t>
            </a:r>
            <a:r>
              <a:rPr lang="en-US" sz="2400" u="sng" dirty="0"/>
              <a:t>K-fold cross validation</a:t>
            </a:r>
            <a:r>
              <a:rPr lang="en-US" sz="2400" dirty="0"/>
              <a:t> for this model because it is used generally. </a:t>
            </a:r>
            <a:br>
              <a:rPr lang="en-US" sz="2400" dirty="0"/>
            </a:br>
            <a:r>
              <a:rPr lang="en-US" sz="2400" dirty="0"/>
              <a:t>(not stratified K-fold)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</a:t>
            </a:r>
            <a:r>
              <a:rPr lang="en-US" sz="2400" dirty="0" err="1"/>
              <a:t>RandomForestRegressor</a:t>
            </a:r>
            <a:r>
              <a:rPr lang="en-US" sz="2400" dirty="0"/>
              <a:t>, I added ‘</a:t>
            </a:r>
            <a:r>
              <a:rPr lang="en-US" sz="2400" dirty="0" err="1"/>
              <a:t>min_samples_leaf</a:t>
            </a:r>
            <a:r>
              <a:rPr lang="en-US" sz="2400" dirty="0"/>
              <a:t>’ parameter as 10 for pruning.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Below table shows MSE and Processing time for each of the number of trees.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EBB6A1-0505-41AB-B573-56B52E5D8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2" t="12785" r="9099" b="55890"/>
          <a:stretch/>
        </p:blipFill>
        <p:spPr>
          <a:xfrm>
            <a:off x="2848707" y="3657806"/>
            <a:ext cx="6726116" cy="1143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0087F3-23D1-40B4-B3A2-41EDC2154CE2}"/>
              </a:ext>
            </a:extLst>
          </p:cNvPr>
          <p:cNvSpPr txBox="1"/>
          <p:nvPr/>
        </p:nvSpPr>
        <p:spPr>
          <a:xfrm>
            <a:off x="1705708" y="4994031"/>
            <a:ext cx="87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</a:t>
            </a:r>
            <a:r>
              <a:rPr lang="en-US" dirty="0" err="1"/>
              <a:t>RandomForestRegression</a:t>
            </a:r>
            <a:r>
              <a:rPr lang="en-US" dirty="0"/>
              <a:t>, if we enter more trees, it returns high MSE for this House Sales model. However, the more I put the number of trees, it takes memory and time more and more. Therefore, 10 would be reasonable </a:t>
            </a:r>
            <a:r>
              <a:rPr lang="en-US" dirty="0" err="1"/>
              <a:t>n_estimators</a:t>
            </a:r>
            <a:r>
              <a:rPr lang="en-US" dirty="0"/>
              <a:t> in terms of resource and performance.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BDCB26-C136-499D-939F-B3260F4DB6CC}"/>
              </a:ext>
            </a:extLst>
          </p:cNvPr>
          <p:cNvSpPr/>
          <p:nvPr/>
        </p:nvSpPr>
        <p:spPr>
          <a:xfrm>
            <a:off x="8452728" y="4452595"/>
            <a:ext cx="635392" cy="2311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74B854-1434-4CCF-B4CA-1A98C9E3904A}"/>
              </a:ext>
            </a:extLst>
          </p:cNvPr>
          <p:cNvSpPr/>
          <p:nvPr/>
        </p:nvSpPr>
        <p:spPr>
          <a:xfrm>
            <a:off x="7421488" y="4124042"/>
            <a:ext cx="813192" cy="24475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2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Election - Random Forest Classifier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9E9AF4-1D99-4C7A-B342-081A0B3B5E25}"/>
              </a:ext>
            </a:extLst>
          </p:cNvPr>
          <p:cNvSpPr txBox="1"/>
          <p:nvPr/>
        </p:nvSpPr>
        <p:spPr>
          <a:xfrm>
            <a:off x="838199" y="1459684"/>
            <a:ext cx="10428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used </a:t>
            </a:r>
            <a:r>
              <a:rPr lang="en-US" sz="2400" u="sng" dirty="0"/>
              <a:t>Stratified K-fold cross validation</a:t>
            </a:r>
            <a:r>
              <a:rPr lang="en-US" sz="2400" dirty="0"/>
              <a:t> for preventing accuracy becoming zero.</a:t>
            </a:r>
            <a:br>
              <a:rPr lang="en-US" sz="2400" dirty="0"/>
            </a:br>
            <a:r>
              <a:rPr lang="en-US" sz="2400" dirty="0"/>
              <a:t>In </a:t>
            </a:r>
            <a:r>
              <a:rPr lang="en-US" sz="2400" dirty="0" err="1"/>
              <a:t>RandomForestClassifier</a:t>
            </a:r>
            <a:r>
              <a:rPr lang="en-US" sz="2400" dirty="0"/>
              <a:t>, I added ‘</a:t>
            </a:r>
            <a:r>
              <a:rPr lang="en-US" sz="2400" dirty="0" err="1"/>
              <a:t>min_samples_leaf</a:t>
            </a:r>
            <a:r>
              <a:rPr lang="en-US" sz="2400" dirty="0"/>
              <a:t>’ parameter as 10 for pruning.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Below table shows each score of accuracy, recall, precision, and F1 and Processing time for each of the number of trees.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87F3-23D1-40B4-B3A2-41EDC2154CE2}"/>
              </a:ext>
            </a:extLst>
          </p:cNvPr>
          <p:cNvSpPr txBox="1"/>
          <p:nvPr/>
        </p:nvSpPr>
        <p:spPr>
          <a:xfrm>
            <a:off x="1368669" y="4994031"/>
            <a:ext cx="9454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model also takes more time when it gave a lot of trees. In this case, however, it seems it does not matter. I expected I will get high score if model takes a lot of tree, but the score was the highest when it takes 20 trees. However, it is similar to other the number of trees, so I concluded this model returns similar performance when it is above certain level.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67F3D6-9C18-46BC-A619-EE6EBCF7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37" y="3429000"/>
            <a:ext cx="4657725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E9F18D-9FE3-4D2C-9E87-079A1AC96E11}"/>
              </a:ext>
            </a:extLst>
          </p:cNvPr>
          <p:cNvSpPr/>
          <p:nvPr/>
        </p:nvSpPr>
        <p:spPr>
          <a:xfrm>
            <a:off x="6115929" y="3722273"/>
            <a:ext cx="569351" cy="14868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7DC929-E2AC-484B-8A8E-46283C30EBDB}"/>
              </a:ext>
            </a:extLst>
          </p:cNvPr>
          <p:cNvSpPr/>
          <p:nvPr/>
        </p:nvSpPr>
        <p:spPr>
          <a:xfrm>
            <a:off x="6115928" y="3945793"/>
            <a:ext cx="569351" cy="14868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FE4EB3-9177-4D77-B454-2D795AA7633A}"/>
              </a:ext>
            </a:extLst>
          </p:cNvPr>
          <p:cNvSpPr/>
          <p:nvPr/>
        </p:nvSpPr>
        <p:spPr>
          <a:xfrm>
            <a:off x="6115928" y="4406534"/>
            <a:ext cx="569351" cy="14868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E097F0-9DFD-4F75-8107-EF5EDEF48933}"/>
              </a:ext>
            </a:extLst>
          </p:cNvPr>
          <p:cNvSpPr/>
          <p:nvPr/>
        </p:nvSpPr>
        <p:spPr>
          <a:xfrm>
            <a:off x="7614528" y="4645294"/>
            <a:ext cx="569351" cy="14868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179</Words>
  <Application>Microsoft Office PowerPoint</Application>
  <PresentationFormat>와이드스크린</PresentationFormat>
  <Paragraphs>15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Assignment5 Random Forest</vt:lpstr>
      <vt:lpstr>House Sales - Random Forest Regression</vt:lpstr>
      <vt:lpstr>Election - Random Forest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Assignment3 Vote rate</dc:title>
  <dc:creator>Justin - Juliafashion</dc:creator>
  <cp:lastModifiedBy>Justin - Juliafashion</cp:lastModifiedBy>
  <cp:revision>61</cp:revision>
  <dcterms:created xsi:type="dcterms:W3CDTF">2018-04-03T13:02:36Z</dcterms:created>
  <dcterms:modified xsi:type="dcterms:W3CDTF">2018-04-17T12:10:57Z</dcterms:modified>
</cp:coreProperties>
</file>