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6"/>
  </p:normalViewPr>
  <p:slideViewPr>
    <p:cSldViewPr snapToGrid="0">
      <p:cViewPr>
        <p:scale>
          <a:sx n="107" d="100"/>
          <a:sy n="107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06AD-2475-0876-B71D-6D33AC1FF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728BF-74CD-B13B-128A-15417F8C4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9E44-54FF-88FC-5E2A-84BD52B3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CC3B-37C7-1546-B0D0-45777EDA981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BCC78-FF3F-ED91-D2BB-D5E83753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BB60-39CE-6421-806D-4ACCEAA3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55E1-8897-4142-97DC-457D56072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0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A46B-239C-15B7-5BA1-C6CEC975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330CC-F17B-C2A8-5E4B-6A0CA730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725C-D676-B4A2-A6DD-3CCCFBEB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CC3B-37C7-1546-B0D0-45777EDA981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8D853-89EB-9517-8C8E-F05AB000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8996-4F86-EBAF-8D5F-55C5BDEF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55E1-8897-4142-97DC-457D56072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4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D97DB-175F-D176-6767-3B5AA71E9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62AAE-EDD6-17D8-8534-2C9026DF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D359-CECA-03CD-57A7-5632D545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CC3B-37C7-1546-B0D0-45777EDA981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0999A-A0D9-860E-D09B-2904066E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2FC3-0B36-4AC6-3694-3A0DAFED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55E1-8897-4142-97DC-457D56072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EEA6-F9E2-9A0A-0780-FD06251C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FEA9-E691-7607-FA45-438AC8CC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ADEC-EFA9-1835-52B2-3D4C92AA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CC3B-37C7-1546-B0D0-45777EDA981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DB086-4EF2-9B99-AC3C-9C9CECB5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33642-7123-C05A-3F23-85BF56B1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55E1-8897-4142-97DC-457D56072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E411-6C78-A2E8-C4DF-87CE1C72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1CA67-6888-C65C-9A2D-64A8AE64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388F6-AD47-C00C-6C01-A29C5AC2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CC3B-37C7-1546-B0D0-45777EDA981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AF9-00E9-504C-0CF2-7A23A1DF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3901-C1DA-01A5-EA6B-342FA2C1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55E1-8897-4142-97DC-457D56072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A26A-1107-A549-D48E-51202986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D80C-60AA-226D-FE67-E284C680F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7B869-3769-2654-C376-B01EFC971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BBB4-B19E-2D4E-689F-7A0A0EC7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CC3B-37C7-1546-B0D0-45777EDA981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7C00A-A1D1-C42C-411D-1DB1072C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A2137-B6CD-3561-0F4C-35D775E3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55E1-8897-4142-97DC-457D56072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3ACD-60F5-1B00-A75E-B326BB3E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038FA-560C-1E5C-67B3-A0EC992F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F64D3-D5C3-CBB1-0555-1AE304F7C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A266B-D2DA-02D3-6495-EE959549E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36480-EFED-160A-C4ED-F2B072C66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42DA3-7F2A-9D7C-D53A-CD86F52A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CC3B-37C7-1546-B0D0-45777EDA981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6273C-F4F7-225B-AD70-87AEE7E5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F9599-DE9A-79B3-8952-9FA346DF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55E1-8897-4142-97DC-457D56072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D51-10C6-8607-C2A7-50F59DC1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AB1CC-9405-5B69-4B0E-AA5CEBBE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CC3B-37C7-1546-B0D0-45777EDA981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0E29-641B-3A00-0389-ED48CDFB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14413-B477-C3D9-ABF2-9492644B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55E1-8897-4142-97DC-457D56072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7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8FEFD-F8F6-7C1E-BA4F-A62A9FF0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CC3B-37C7-1546-B0D0-45777EDA981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CDFF7-339C-9BB4-DC6A-D1F8AE97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2D3A-723A-961C-F0DA-BDC33578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55E1-8897-4142-97DC-457D56072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8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11BD-3E36-EE6B-71CD-51F884DF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46D7-CCE1-FF0C-35AB-F5116ED1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69B28-7082-B6F2-CE41-CF70A849E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568D8-E748-650F-BD9C-3974EBDC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CC3B-37C7-1546-B0D0-45777EDA981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DBF17-DC83-79B1-3E40-5E44422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F9B50-2ADB-1F58-2756-1A356F7C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55E1-8897-4142-97DC-457D56072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2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3222-5128-5B5C-4233-0F0C5DF9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1321D-3BCB-36E7-1C95-1A1D2719B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93F46-D959-01D8-5822-6F09614D8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60F1D-20E6-D161-A184-69C4EF9E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CC3B-37C7-1546-B0D0-45777EDA981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167BD-B15B-90A0-F288-32D15776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9D6CD-D2F1-5579-7AEE-5C32A616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55E1-8897-4142-97DC-457D56072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7466B-EF97-6C40-DD23-6D664783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FEA5E-11D1-B5FA-FFE2-2F9A4B43B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B196-7F9F-8B70-12E4-6933B49D8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4CC3B-37C7-1546-B0D0-45777EDA9819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8E27-6E85-C701-5DB9-2ADE62F10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A4ED-12EB-8694-AE3B-0C52E00FA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55E1-8897-4142-97DC-457D56072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93B01-0E3D-5B75-C6C0-3ACF226C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of Male and Female Times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F41EF4-1673-1446-68F7-59B0DBBFD3BD}"/>
              </a:ext>
            </a:extLst>
          </p:cNvPr>
          <p:cNvSpPr txBox="1">
            <a:spLocks/>
          </p:cNvSpPr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Summary of the Data</a:t>
            </a:r>
          </a:p>
          <a:p>
            <a:r>
              <a:rPr lang="en-US" sz="2000"/>
              <a:t>On average males are faster</a:t>
            </a:r>
          </a:p>
          <a:p>
            <a:r>
              <a:rPr lang="en-US" sz="2000"/>
              <a:t>Females have a greater standard deviation</a:t>
            </a:r>
          </a:p>
          <a:p>
            <a:endParaRPr lang="en-US" sz="2000"/>
          </a:p>
          <a:p>
            <a:pPr marL="0"/>
            <a:endParaRPr lang="en-US" sz="2000"/>
          </a:p>
          <a:p>
            <a:pPr lvl="1"/>
            <a:endParaRPr lang="en-US" sz="2000"/>
          </a:p>
          <a:p>
            <a:pPr marL="457200" lvl="1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379FA0-60B6-D94F-02B8-ABB7891D5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13174"/>
              </p:ext>
            </p:extLst>
          </p:nvPr>
        </p:nvGraphicFramePr>
        <p:xfrm>
          <a:off x="5911532" y="3218365"/>
          <a:ext cx="5150278" cy="2246024"/>
        </p:xfrm>
        <a:graphic>
          <a:graphicData uri="http://schemas.openxmlformats.org/drawingml/2006/table">
            <a:tbl>
              <a:tblPr firstRow="1" bandRow="1">
                <a:noFill/>
                <a:tableStyleId>{1FECB4D8-DB02-4DC6-A0A2-4F2EBAE1DC90}</a:tableStyleId>
              </a:tblPr>
              <a:tblGrid>
                <a:gridCol w="1731153">
                  <a:extLst>
                    <a:ext uri="{9D8B030D-6E8A-4147-A177-3AD203B41FA5}">
                      <a16:colId xmlns:a16="http://schemas.microsoft.com/office/drawing/2014/main" val="1229349899"/>
                    </a:ext>
                  </a:extLst>
                </a:gridCol>
                <a:gridCol w="1336638">
                  <a:extLst>
                    <a:ext uri="{9D8B030D-6E8A-4147-A177-3AD203B41FA5}">
                      <a16:colId xmlns:a16="http://schemas.microsoft.com/office/drawing/2014/main" val="2476484970"/>
                    </a:ext>
                  </a:extLst>
                </a:gridCol>
                <a:gridCol w="2082487">
                  <a:extLst>
                    <a:ext uri="{9D8B030D-6E8A-4147-A177-3AD203B41FA5}">
                      <a16:colId xmlns:a16="http://schemas.microsoft.com/office/drawing/2014/main" val="916088389"/>
                    </a:ext>
                  </a:extLst>
                </a:gridCol>
              </a:tblGrid>
              <a:tr h="987346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all" spc="150">
                          <a:solidFill>
                            <a:schemeClr val="lt1"/>
                          </a:solidFill>
                        </a:rPr>
                        <a:t>Gender</a:t>
                      </a:r>
                    </a:p>
                  </a:txBody>
                  <a:tcPr marL="169582" marR="169582" marT="169582" marB="16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all" spc="150">
                          <a:solidFill>
                            <a:schemeClr val="lt1"/>
                          </a:solidFill>
                        </a:rPr>
                        <a:t>Mean</a:t>
                      </a:r>
                    </a:p>
                  </a:txBody>
                  <a:tcPr marL="169582" marR="169582" marT="169582" marB="16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all" spc="150">
                          <a:solidFill>
                            <a:schemeClr val="lt1"/>
                          </a:solidFill>
                        </a:rPr>
                        <a:t>Standard Deviation</a:t>
                      </a:r>
                    </a:p>
                  </a:txBody>
                  <a:tcPr marL="169582" marR="169582" marT="169582" marB="16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77805"/>
                  </a:ext>
                </a:extLst>
              </a:tr>
              <a:tr h="629339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 marL="169582" marR="169582" marT="169582" marB="1695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1129</a:t>
                      </a:r>
                    </a:p>
                  </a:txBody>
                  <a:tcPr marL="169582" marR="169582" marT="169582" marB="1695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 marL="169582" marR="169582" marT="169582" marB="1695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514778"/>
                  </a:ext>
                </a:extLst>
              </a:tr>
              <a:tr h="629339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 marL="169582" marR="169582" marT="169582" marB="1695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1380</a:t>
                      </a:r>
                    </a:p>
                  </a:txBody>
                  <a:tcPr marL="169582" marR="169582" marT="169582" marB="1695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marL="169582" marR="169582" marT="169582" marB="1695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3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29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93B01-0E3D-5B75-C6C0-3ACF226C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1" y="386930"/>
            <a:ext cx="10660931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of Male and Female Times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Contd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two people&#10;&#10;Description automatically generated">
            <a:extLst>
              <a:ext uri="{FF2B5EF4-FFF2-40B4-BE49-F238E27FC236}">
                <a16:creationId xmlns:a16="http://schemas.microsoft.com/office/drawing/2014/main" id="{24C5FBB5-AFE6-6147-F4F2-46B30E82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19" y="2389218"/>
            <a:ext cx="9418606" cy="404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7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93B01-0E3D-5B75-C6C0-3ACF226C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1" y="386930"/>
            <a:ext cx="10660931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Changes Over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39A6D4F-B8E3-F0BE-32E0-85D4B5D5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78" y="2389217"/>
            <a:ext cx="8396954" cy="40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0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Comparison of Male and Female Times</vt:lpstr>
      <vt:lpstr>Comparison of Male and Female Times Contd</vt:lpstr>
      <vt:lpstr>Changes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Male and Female Times</dc:title>
  <dc:creator>luca gabella</dc:creator>
  <cp:lastModifiedBy>luca gabella</cp:lastModifiedBy>
  <cp:revision>1</cp:revision>
  <dcterms:created xsi:type="dcterms:W3CDTF">2024-02-15T15:40:30Z</dcterms:created>
  <dcterms:modified xsi:type="dcterms:W3CDTF">2024-02-15T15:44:18Z</dcterms:modified>
</cp:coreProperties>
</file>