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56"/>
  </p:normalViewPr>
  <p:slideViewPr>
    <p:cSldViewPr snapToGrid="0">
      <p:cViewPr varScale="1">
        <p:scale>
          <a:sx n="93" d="100"/>
          <a:sy n="93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0AF6-0EEB-4FCA-B9FD-37812AF40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568D4-4D73-AFB5-93E6-06FF3570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E9E3-5BEC-B956-A2D5-41B35BC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7E94-262F-A1E3-B7F7-B1F9FEEF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18E0-013B-7D47-CE35-E08A0A30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5657-D5EA-C31F-1C96-B30ADE42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7FC18-F6FC-E960-F768-D2D1178FD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6D0A-4DD2-5E40-D48C-09331725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0D8B-476C-3506-F796-7B3B6CFA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D8F3-2358-7000-A597-3A046C11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E79CE-EF0E-8D1F-973D-6274CD29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3DDA6-6E6F-FC2B-7238-05356E2F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2BBE-F399-656E-F745-93925780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9CF0-7127-C209-693A-9D9C61E6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5DB0-E28A-4115-2FE5-407A9782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10E7-77F6-DD34-9362-D95E2991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D62F-6786-103E-EADB-969AD403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25C9-F0D6-464E-6371-0BB9E0D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49FC-DB67-E7DB-F43A-794B8CB0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34CB-D79C-2FDE-21DF-7B70816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ACA4-9684-551A-0135-716A3745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89EFF-4958-6556-437F-D4121CEF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3E99-36C8-FF97-A16A-322770AE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0074-B9E4-A3C7-A14E-F9B43D5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F773-B932-B948-9B72-271FA70B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06F7-9EFF-325B-8435-8D1193CB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B079-B3A4-41D3-3B8C-70C8BBCB2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75F19-30AE-BAF4-BC44-C5326FA7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1B493-9FF0-4F13-FCEA-8D4639B4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6473A-BC04-AE5F-15C2-0D34D7C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70F8-8EF7-0E4C-C3CE-DB8F09B7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7A76-E95F-84F2-849D-E3E53A8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6DA17-FD97-F861-2BE1-D592CB05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352D-ED5F-A586-7ECF-995403A18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8902-576A-F9C5-0026-21C47B859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93418-2DB8-743A-1A98-5F8A72FB9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20DD7-AE48-DBF4-B5C4-989BB1DF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15A35-D210-11F0-A197-2CF3E98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2D1EC-AD29-DCD9-9B6A-5F508F1D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BFA7-E2C1-389C-6F07-CB27F6D2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3ED34-4DA3-40F6-DF0B-0C785C82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7EEC1-F8E8-417F-9A71-F1E61C8F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3B692-BA70-5D20-FBC0-7A10B5E3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698B9-57F2-042A-0D42-DB066BB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181B1-2731-A3A8-50B2-7909A544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F2E31-3551-EA54-5315-0FF22B26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0D01-7F9C-89F0-A937-819983B8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A58D-C32D-6068-1F88-BA22F419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984D6-7EB8-0C4C-F567-AADD98012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1710-3D8A-B842-7BF0-AF793BDA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03EF0-6BE6-23C4-46A4-31F66847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DCAB1-2F0E-9346-CD1F-12EB4496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E1E-16BF-25E2-0426-4E13F866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8EAE4-7B9A-255A-C7BD-844AF1CE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096D6-2872-F661-A731-8C59347D5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89941-5383-1F36-916B-777868EE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A4A7-C6B8-A60C-50EA-45BC25D0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9C76C-023C-A1E5-112B-1A43ED6E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945D4-1BDA-B65F-86AA-442E5EEF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D4BB-77E7-0C94-9999-58A00CE9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A0D6-1F70-32CD-F192-1D298F834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A17E-2353-9048-8F46-3DB383DDD54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50BE-4773-93F3-7EBF-FAD58624D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799C2-FE07-D9C1-73E0-671DDB98F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6036-2492-A047-BCD9-63E6128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6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20,018 People Running Park Images, Stock Photos, 3D objects, &amp; Vectors |  Shutterstock">
            <a:extLst>
              <a:ext uri="{FF2B5EF4-FFF2-40B4-BE49-F238E27FC236}">
                <a16:creationId xmlns:a16="http://schemas.microsoft.com/office/drawing/2014/main" id="{7B052C08-2624-E1FE-6616-D5276E8A7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80319-2282-87DD-59C5-ED34E7C4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Conclusively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80EF-A907-4F1E-7E16-CB875208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2378783"/>
            <a:ext cx="4897582" cy="3742762"/>
          </a:xfrm>
        </p:spPr>
        <p:txBody>
          <a:bodyPr>
            <a:normAutofit/>
          </a:bodyPr>
          <a:lstStyle/>
          <a:p>
            <a:r>
              <a:rPr lang="en-US" sz="2000" dirty="0"/>
              <a:t>Male vs Female:</a:t>
            </a:r>
          </a:p>
          <a:p>
            <a:pPr lvl="1"/>
            <a:r>
              <a:rPr lang="en-US" sz="2000" dirty="0"/>
              <a:t>Male times were faster on average</a:t>
            </a:r>
          </a:p>
          <a:p>
            <a:pPr lvl="1"/>
            <a:r>
              <a:rPr lang="en-US" sz="2000" dirty="0"/>
              <a:t>More variance for the female times</a:t>
            </a:r>
          </a:p>
          <a:p>
            <a:pPr lvl="1"/>
            <a:endParaRPr lang="en-US" sz="2000" dirty="0"/>
          </a:p>
          <a:p>
            <a:r>
              <a:rPr lang="en-US" sz="2000" dirty="0"/>
              <a:t>Across Different Runs:</a:t>
            </a:r>
          </a:p>
          <a:p>
            <a:pPr lvl="1"/>
            <a:r>
              <a:rPr lang="en-US" sz="2000" dirty="0"/>
              <a:t>No trend across time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38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Conclusively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Conclusively </dc:title>
  <dc:creator>Owen Graham</dc:creator>
  <cp:lastModifiedBy>Owen Graham</cp:lastModifiedBy>
  <cp:revision>1</cp:revision>
  <dcterms:created xsi:type="dcterms:W3CDTF">2024-02-15T15:37:55Z</dcterms:created>
  <dcterms:modified xsi:type="dcterms:W3CDTF">2024-02-15T15:42:05Z</dcterms:modified>
</cp:coreProperties>
</file>