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AB9A-7874-E7E3-B962-EDC2F7E38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9B17A-42EE-6D5F-165E-0C442D796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CB11-DE3C-E1BD-72A0-F7A09224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2A16-E8C0-C53C-1D74-BF47D74E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E612-908C-73ED-856A-69B43964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8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9E61-0CFD-E640-9CAA-7F415A0E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F47E-5485-1F79-FEE7-E8B67ABF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E355-DFEF-CBAC-591E-A08CDEE7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E325-7A4C-5287-794F-4E8D08B2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9C57-27DC-C106-9014-CF9DF52D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5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ACF17-1CFD-F13F-7115-1068CC984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FE35-5BAF-4B1B-0605-8F622CAC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E9B0-34B0-8187-32AD-AD4BFA2B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4996-0F4B-3396-64F8-896D5AC0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87B5B-6665-1580-CD69-03645B33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1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6B3E-5EDC-A28E-7A7D-AC83867F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A677-205C-B6E3-DBE5-5B2B45F0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1769-3CA3-E742-00F6-C60913A0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6EFD-D2EF-F62F-2751-25AFE184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8875-9C32-D66B-C7E8-823F5FB2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2F47-D90A-0CE7-8084-37C5D148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51DF8-BB2B-B0B7-759E-DAF3B0EB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8D99-3CAD-13E0-E036-DAF70112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EE18-62CF-417F-2CA6-09482D7B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A70F-3EE8-CFB3-DB20-4D8CECF0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4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139C-086B-DE06-3E9B-895B3BA4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69B4-D94A-1243-BDBE-88B2AC2C3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9EC9D-CB97-3AA0-9A92-B3760029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7787C-76E3-F1A5-9A9C-68C64D5B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D9766-67BB-112A-ADC3-E99528D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A9DB-9EE8-9D73-8EF1-4F345010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19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7501-580F-78D8-A436-40479391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2FC8-12F7-E077-B49C-C9AF538DA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2A89F-F94C-7889-551D-593983C3E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7BA93-7A1A-07B3-E1C3-F9F21B091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BCD1C-D271-C4BA-A339-4A0730E4A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4120C-3FF9-BD08-D1FF-519F7D2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DD19E-9C3E-8519-FD2B-103BD943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28A70-80D3-AA54-8A9D-E8117F8F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92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D50C-FA23-DBA1-29E5-E9E64ED7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866B5-8A90-05B6-37F0-D2D52BDF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09A1B-42B7-024C-F24E-5D10038B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E7842-2343-36D4-E5E1-19C2D6BE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74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69DEC-7C7F-5177-55D5-2365E660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11F87-8EBD-7D4A-441B-EA7CDCEF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5484C-CD5D-4953-8463-7C32DC17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7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E93A-5D77-15D1-D921-FB2886CE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984A-E9F2-C4D1-359C-DE997E4D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96675-53DC-1CB7-EF1F-3934D177D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C9E18-57A9-8474-8B76-B2AAA36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159C-C6DD-E232-CA3F-BB423FAB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8D16-73C7-6CDA-C66E-783BF260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3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B668-3218-75AB-F0D9-D46DE8BF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B03CA-5E55-A444-D4DF-5A37ACAA3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EB6A-5221-8580-1501-12FE0A9B5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03-2032-CDCC-C22D-CBAC7BAA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59A0-1AE4-5A0E-F295-9D5D3F9E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69708-178C-0246-2173-39A51759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4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51349-68DB-172F-A19B-AF723BB4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78803-DBAA-D91E-1ABB-ECEBBB19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39FA-0969-17C9-22CC-DF0757FFA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32F5-1671-4AE2-98DA-8A80F2A98DF9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098A6-59DE-EBA7-A730-314A07E7F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58D3-D9DA-6D5F-93CC-2C833AF14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8E64-742B-4143-8CA9-D05DD182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700-7AFD-377B-AF58-B1024156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Comparison of Male and Female Time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5A27F3D-CE1C-5D51-07AE-E1E582354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932" y="2727569"/>
            <a:ext cx="4837849" cy="1245382"/>
          </a:xfrm>
        </p:spPr>
      </p:pic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58315BFD-5632-10DF-6B24-6C804C46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9" y="2225526"/>
            <a:ext cx="6830684" cy="3494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C1C5D1-2B71-CBC1-34E2-DFF6F47869C8}"/>
              </a:ext>
            </a:extLst>
          </p:cNvPr>
          <p:cNvSpPr txBox="1"/>
          <p:nvPr/>
        </p:nvSpPr>
        <p:spPr>
          <a:xfrm>
            <a:off x="11770743" y="6426679"/>
            <a:ext cx="33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217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6900-6197-79B2-615F-29D70E5F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3.Changes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04D6F-7D8B-4C2A-F341-C447B2643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00" y="1985882"/>
            <a:ext cx="9013200" cy="42855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4726B-6F40-6C01-659C-10623A13B32E}"/>
              </a:ext>
            </a:extLst>
          </p:cNvPr>
          <p:cNvSpPr txBox="1"/>
          <p:nvPr/>
        </p:nvSpPr>
        <p:spPr>
          <a:xfrm>
            <a:off x="11803811" y="6431795"/>
            <a:ext cx="3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958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2. Comparison of Male and Female Time</vt:lpstr>
      <vt:lpstr>3.Changes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Comparison of Male and Female Time</dc:title>
  <dc:creator>Ashel Munemo</dc:creator>
  <cp:lastModifiedBy>Ashel Munemo</cp:lastModifiedBy>
  <cp:revision>1</cp:revision>
  <dcterms:created xsi:type="dcterms:W3CDTF">2024-02-15T15:34:18Z</dcterms:created>
  <dcterms:modified xsi:type="dcterms:W3CDTF">2024-02-15T15:46:45Z</dcterms:modified>
</cp:coreProperties>
</file>