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4"/>
  </p:sldMasterIdLst>
  <p:notesMasterIdLst>
    <p:notesMasterId r:id="rId18"/>
  </p:notesMasterIdLst>
  <p:handoutMasterIdLst>
    <p:handoutMasterId r:id="rId19"/>
  </p:handoutMasterIdLst>
  <p:sldIdLst>
    <p:sldId id="256" r:id="rId5"/>
    <p:sldId id="310" r:id="rId6"/>
    <p:sldId id="390" r:id="rId7"/>
    <p:sldId id="380" r:id="rId8"/>
    <p:sldId id="381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</p:sldIdLst>
  <p:sldSz cx="6858000" cy="5143500"/>
  <p:notesSz cx="6858000" cy="9144000"/>
  <p:embeddedFontLst>
    <p:embeddedFont>
      <p:font typeface="Squada One" panose="020B0600000101010101" charset="-127"/>
      <p:regular r:id="rId20"/>
    </p:embeddedFont>
    <p:embeddedFont>
      <p:font typeface="Cambria Math" panose="02040503050406030204" pitchFamily="18" charset="0"/>
      <p:regular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Nixie One" panose="020B0600000101010101" charset="0"/>
      <p:regular r:id="rId26"/>
    </p:embeddedFont>
    <p:embeddedFont>
      <p:font typeface="레시피코리아OTF Medium" panose="02020503020101020101" pitchFamily="18" charset="-127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922441B6-E75D-44E5-B769-20AE05901FEA}">
          <p14:sldIdLst>
            <p14:sldId id="256"/>
            <p14:sldId id="310"/>
            <p14:sldId id="390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</p14:sldIdLst>
        </p14:section>
        <p14:section name="etc" id="{A30F8C5B-1DF3-4365-9EE5-2C6A4E9DC71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A7CBE05-39C0-2198-BDE6-CE604A87F1A8}" name="남정한" initials="남정" userId="S::17102007@officestu.seoultech.ac.kr::ec624859-cb1c-4584-94ba-cf49a50f4db0" providerId="AD"/>
  <p188:author id="{CC2E23F7-0B7C-0483-6E58-D690F233BAC3}" name="이재호" initials="이" userId="이재호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F9F"/>
    <a:srgbClr val="8E9C3A"/>
    <a:srgbClr val="C60293"/>
    <a:srgbClr val="F0F0F0"/>
    <a:srgbClr val="FAE5CA"/>
    <a:srgbClr val="FCE78C"/>
    <a:srgbClr val="E0FD77"/>
    <a:srgbClr val="FEDADB"/>
    <a:srgbClr val="FEDAE2"/>
    <a:srgbClr val="FFD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CBB98-E011-476E-B9D4-A06E0F01E4F0}" v="34" dt="2023-08-13T10:59:01.144"/>
  </p1510:revLst>
</p1510:revInfo>
</file>

<file path=ppt/tableStyles.xml><?xml version="1.0" encoding="utf-8"?>
<a:tblStyleLst xmlns:a="http://schemas.openxmlformats.org/drawingml/2006/main" def="{43BBD2E8-9A31-4CBC-99FD-948D80DB42DA}">
  <a:tblStyle styleId="{43BBD2E8-9A31-4CBC-99FD-948D80DB42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24" autoAdjust="0"/>
  </p:normalViewPr>
  <p:slideViewPr>
    <p:cSldViewPr snapToGrid="0">
      <p:cViewPr varScale="1">
        <p:scale>
          <a:sx n="176" d="100"/>
          <a:sy n="176" d="100"/>
        </p:scale>
        <p:origin x="5442" y="366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재호" userId="7add18884005aa59" providerId="LiveId" clId="{049CBB98-E011-476E-B9D4-A06E0F01E4F0}"/>
    <pc:docChg chg="undo redo custSel addSld modSld sldOrd">
      <pc:chgData name="이 재호" userId="7add18884005aa59" providerId="LiveId" clId="{049CBB98-E011-476E-B9D4-A06E0F01E4F0}" dt="2023-08-13T11:04:01.009" v="236" actId="1582"/>
      <pc:docMkLst>
        <pc:docMk/>
      </pc:docMkLst>
      <pc:sldChg chg="modSp mod">
        <pc:chgData name="이 재호" userId="7add18884005aa59" providerId="LiveId" clId="{049CBB98-E011-476E-B9D4-A06E0F01E4F0}" dt="2023-08-13T10:54:05.088" v="162" actId="207"/>
        <pc:sldMkLst>
          <pc:docMk/>
          <pc:sldMk cId="2095360823" sldId="310"/>
        </pc:sldMkLst>
        <pc:spChg chg="mod">
          <ac:chgData name="이 재호" userId="7add18884005aa59" providerId="LiveId" clId="{049CBB98-E011-476E-B9D4-A06E0F01E4F0}" dt="2023-08-13T10:53:58.721" v="160" actId="207"/>
          <ac:spMkLst>
            <pc:docMk/>
            <pc:sldMk cId="2095360823" sldId="310"/>
            <ac:spMk id="2" creationId="{68418F9D-DC34-6FC2-C6C0-B3FC8BDADA53}"/>
          </ac:spMkLst>
        </pc:spChg>
        <pc:spChg chg="mod">
          <ac:chgData name="이 재호" userId="7add18884005aa59" providerId="LiveId" clId="{049CBB98-E011-476E-B9D4-A06E0F01E4F0}" dt="2023-08-13T10:54:00.834" v="161" actId="207"/>
          <ac:spMkLst>
            <pc:docMk/>
            <pc:sldMk cId="2095360823" sldId="310"/>
            <ac:spMk id="33" creationId="{B728302A-9161-EC34-B173-770844BD38C0}"/>
          </ac:spMkLst>
        </pc:spChg>
        <pc:spChg chg="mod">
          <ac:chgData name="이 재호" userId="7add18884005aa59" providerId="LiveId" clId="{049CBB98-E011-476E-B9D4-A06E0F01E4F0}" dt="2023-08-13T10:54:05.088" v="162" actId="207"/>
          <ac:spMkLst>
            <pc:docMk/>
            <pc:sldMk cId="2095360823" sldId="310"/>
            <ac:spMk id="40" creationId="{6C7DEBFE-FC86-8870-6D84-651E44D5E897}"/>
          </ac:spMkLst>
        </pc:spChg>
        <pc:spChg chg="mod">
          <ac:chgData name="이 재호" userId="7add18884005aa59" providerId="LiveId" clId="{049CBB98-E011-476E-B9D4-A06E0F01E4F0}" dt="2023-08-13T10:53:55.894" v="159" actId="207"/>
          <ac:spMkLst>
            <pc:docMk/>
            <pc:sldMk cId="2095360823" sldId="310"/>
            <ac:spMk id="42" creationId="{02336D7B-AA54-AD9A-5CB6-F7BFB396742D}"/>
          </ac:spMkLst>
        </pc:spChg>
      </pc:sldChg>
      <pc:sldChg chg="modSp mod">
        <pc:chgData name="이 재호" userId="7add18884005aa59" providerId="LiveId" clId="{049CBB98-E011-476E-B9D4-A06E0F01E4F0}" dt="2023-08-13T10:54:57.506" v="163" actId="20577"/>
        <pc:sldMkLst>
          <pc:docMk/>
          <pc:sldMk cId="2803868175" sldId="351"/>
        </pc:sldMkLst>
        <pc:spChg chg="mod">
          <ac:chgData name="이 재호" userId="7add18884005aa59" providerId="LiveId" clId="{049CBB98-E011-476E-B9D4-A06E0F01E4F0}" dt="2023-08-13T10:54:57.506" v="163" actId="20577"/>
          <ac:spMkLst>
            <pc:docMk/>
            <pc:sldMk cId="2803868175" sldId="351"/>
            <ac:spMk id="37" creationId="{603765CB-AA1B-E208-6C6E-90B2DA644292}"/>
          </ac:spMkLst>
        </pc:spChg>
      </pc:sldChg>
      <pc:sldChg chg="modSp mod">
        <pc:chgData name="이 재호" userId="7add18884005aa59" providerId="LiveId" clId="{049CBB98-E011-476E-B9D4-A06E0F01E4F0}" dt="2023-08-13T10:56:09.287" v="202" actId="14429"/>
        <pc:sldMkLst>
          <pc:docMk/>
          <pc:sldMk cId="2587477653" sldId="353"/>
        </pc:sldMkLst>
        <pc:spChg chg="mod modVis">
          <ac:chgData name="이 재호" userId="7add18884005aa59" providerId="LiveId" clId="{049CBB98-E011-476E-B9D4-A06E0F01E4F0}" dt="2023-08-13T10:56:09.287" v="202" actId="14429"/>
          <ac:spMkLst>
            <pc:docMk/>
            <pc:sldMk cId="2587477653" sldId="353"/>
            <ac:spMk id="24" creationId="{0D6D2BFA-DBB5-527D-30AC-2CC3871E12A5}"/>
          </ac:spMkLst>
        </pc:spChg>
        <pc:spChg chg="mod">
          <ac:chgData name="이 재호" userId="7add18884005aa59" providerId="LiveId" clId="{049CBB98-E011-476E-B9D4-A06E0F01E4F0}" dt="2023-08-13T10:55:56.906" v="199" actId="1076"/>
          <ac:spMkLst>
            <pc:docMk/>
            <pc:sldMk cId="2587477653" sldId="353"/>
            <ac:spMk id="25" creationId="{0D023EA5-A092-7226-BFD4-DC30B1D4DE82}"/>
          </ac:spMkLst>
        </pc:spChg>
        <pc:cxnChg chg="mod">
          <ac:chgData name="이 재호" userId="7add18884005aa59" providerId="LiveId" clId="{049CBB98-E011-476E-B9D4-A06E0F01E4F0}" dt="2023-08-13T10:56:07.068" v="201" actId="14100"/>
          <ac:cxnSpMkLst>
            <pc:docMk/>
            <pc:sldMk cId="2587477653" sldId="353"/>
            <ac:cxnSpMk id="22" creationId="{ADDD7921-CCBE-0991-FFF2-678F59A07F2F}"/>
          </ac:cxnSpMkLst>
        </pc:cxnChg>
      </pc:sldChg>
      <pc:sldChg chg="addSp modSp mod">
        <pc:chgData name="이 재호" userId="7add18884005aa59" providerId="LiveId" clId="{049CBB98-E011-476E-B9D4-A06E0F01E4F0}" dt="2023-08-13T08:46:35.251" v="146"/>
        <pc:sldMkLst>
          <pc:docMk/>
          <pc:sldMk cId="1914492407" sldId="354"/>
        </pc:sldMkLst>
        <pc:spChg chg="mod">
          <ac:chgData name="이 재호" userId="7add18884005aa59" providerId="LiveId" clId="{049CBB98-E011-476E-B9D4-A06E0F01E4F0}" dt="2023-08-13T08:46:35.251" v="146"/>
          <ac:spMkLst>
            <pc:docMk/>
            <pc:sldMk cId="1914492407" sldId="354"/>
            <ac:spMk id="25" creationId="{FFB12774-E75A-20E2-A42B-C4FEF2B68B0E}"/>
          </ac:spMkLst>
        </pc:spChg>
        <pc:grpChg chg="add mod">
          <ac:chgData name="이 재호" userId="7add18884005aa59" providerId="LiveId" clId="{049CBB98-E011-476E-B9D4-A06E0F01E4F0}" dt="2023-08-13T08:39:43.535" v="132" actId="465"/>
          <ac:grpSpMkLst>
            <pc:docMk/>
            <pc:sldMk cId="1914492407" sldId="354"/>
            <ac:grpSpMk id="2" creationId="{74C5994D-CB76-23DC-84C3-6773711034D9}"/>
          </ac:grpSpMkLst>
        </pc:grpChg>
        <pc:grpChg chg="add mod">
          <ac:chgData name="이 재호" userId="7add18884005aa59" providerId="LiveId" clId="{049CBB98-E011-476E-B9D4-A06E0F01E4F0}" dt="2023-08-13T08:39:43.535" v="132" actId="465"/>
          <ac:grpSpMkLst>
            <pc:docMk/>
            <pc:sldMk cId="1914492407" sldId="354"/>
            <ac:grpSpMk id="14" creationId="{24826109-36D0-F70A-08CE-C1B18DE0E963}"/>
          </ac:grpSpMkLst>
        </pc:grpChg>
        <pc:grpChg chg="add mod">
          <ac:chgData name="이 재호" userId="7add18884005aa59" providerId="LiveId" clId="{049CBB98-E011-476E-B9D4-A06E0F01E4F0}" dt="2023-08-13T08:39:38.254" v="131" actId="14100"/>
          <ac:grpSpMkLst>
            <pc:docMk/>
            <pc:sldMk cId="1914492407" sldId="354"/>
            <ac:grpSpMk id="19" creationId="{3897E3CC-0D51-9E9E-C0C7-0A658E2ED749}"/>
          </ac:grpSpMkLst>
        </pc:grpChg>
        <pc:grpChg chg="mod">
          <ac:chgData name="이 재호" userId="7add18884005aa59" providerId="LiveId" clId="{049CBB98-E011-476E-B9D4-A06E0F01E4F0}" dt="2023-08-13T08:39:36.127" v="130" actId="164"/>
          <ac:grpSpMkLst>
            <pc:docMk/>
            <pc:sldMk cId="1914492407" sldId="354"/>
            <ac:grpSpMk id="24" creationId="{22DC8D3C-1A8F-4EC4-CEA7-F6AE849366CB}"/>
          </ac:grpSpMkLst>
        </pc:grpChg>
        <pc:picChg chg="mod">
          <ac:chgData name="이 재호" userId="7add18884005aa59" providerId="LiveId" clId="{049CBB98-E011-476E-B9D4-A06E0F01E4F0}" dt="2023-08-13T08:39:11.408" v="123" actId="164"/>
          <ac:picMkLst>
            <pc:docMk/>
            <pc:sldMk cId="1914492407" sldId="354"/>
            <ac:picMk id="12" creationId="{D513A69C-6CA1-6588-05F7-B8750AE54178}"/>
          </ac:picMkLst>
        </pc:picChg>
        <pc:picChg chg="mod">
          <ac:chgData name="이 재호" userId="7add18884005aa59" providerId="LiveId" clId="{049CBB98-E011-476E-B9D4-A06E0F01E4F0}" dt="2023-08-13T08:39:36.127" v="130" actId="164"/>
          <ac:picMkLst>
            <pc:docMk/>
            <pc:sldMk cId="1914492407" sldId="354"/>
            <ac:picMk id="69" creationId="{8FF78B27-70D6-F173-FE9D-1B50BBA25D26}"/>
          </ac:picMkLst>
        </pc:picChg>
        <pc:picChg chg="mod">
          <ac:chgData name="이 재호" userId="7add18884005aa59" providerId="LiveId" clId="{049CBB98-E011-476E-B9D4-A06E0F01E4F0}" dt="2023-08-13T08:39:19.938" v="126" actId="164"/>
          <ac:picMkLst>
            <pc:docMk/>
            <pc:sldMk cId="1914492407" sldId="354"/>
            <ac:picMk id="70" creationId="{7E5CC974-3E44-98AB-D925-A8ADCC05AB71}"/>
          </ac:picMkLst>
        </pc:picChg>
        <pc:picChg chg="mod">
          <ac:chgData name="이 재호" userId="7add18884005aa59" providerId="LiveId" clId="{049CBB98-E011-476E-B9D4-A06E0F01E4F0}" dt="2023-08-13T08:39:19.938" v="126" actId="164"/>
          <ac:picMkLst>
            <pc:docMk/>
            <pc:sldMk cId="1914492407" sldId="354"/>
            <ac:picMk id="71" creationId="{A793DAE7-30D0-7291-170C-7A3CD5DC0007}"/>
          </ac:picMkLst>
        </pc:picChg>
        <pc:picChg chg="mod">
          <ac:chgData name="이 재호" userId="7add18884005aa59" providerId="LiveId" clId="{049CBB98-E011-476E-B9D4-A06E0F01E4F0}" dt="2023-08-13T08:39:28.697" v="129" actId="1076"/>
          <ac:picMkLst>
            <pc:docMk/>
            <pc:sldMk cId="1914492407" sldId="354"/>
            <ac:picMk id="72" creationId="{BA3F9663-F42A-2B5F-C1AE-D25A8AE41F8D}"/>
          </ac:picMkLst>
        </pc:picChg>
        <pc:picChg chg="mod">
          <ac:chgData name="이 재호" userId="7add18884005aa59" providerId="LiveId" clId="{049CBB98-E011-476E-B9D4-A06E0F01E4F0}" dt="2023-08-13T08:39:11.408" v="123" actId="164"/>
          <ac:picMkLst>
            <pc:docMk/>
            <pc:sldMk cId="1914492407" sldId="354"/>
            <ac:picMk id="73" creationId="{63DB483B-2E3C-B85F-5B2C-96B001B90116}"/>
          </ac:picMkLst>
        </pc:picChg>
      </pc:sldChg>
      <pc:sldChg chg="delSp modSp mod">
        <pc:chgData name="이 재호" userId="7add18884005aa59" providerId="LiveId" clId="{049CBB98-E011-476E-B9D4-A06E0F01E4F0}" dt="2023-08-13T11:00:20.388" v="233" actId="1076"/>
        <pc:sldMkLst>
          <pc:docMk/>
          <pc:sldMk cId="3646571838" sldId="358"/>
        </pc:sldMkLst>
        <pc:spChg chg="mod">
          <ac:chgData name="이 재호" userId="7add18884005aa59" providerId="LiveId" clId="{049CBB98-E011-476E-B9D4-A06E0F01E4F0}" dt="2023-08-13T11:00:17.658" v="232" actId="1076"/>
          <ac:spMkLst>
            <pc:docMk/>
            <pc:sldMk cId="3646571838" sldId="358"/>
            <ac:spMk id="30" creationId="{C1934661-B27C-3872-2B03-4DAE578B52A8}"/>
          </ac:spMkLst>
        </pc:spChg>
        <pc:spChg chg="del mod">
          <ac:chgData name="이 재호" userId="7add18884005aa59" providerId="LiveId" clId="{049CBB98-E011-476E-B9D4-A06E0F01E4F0}" dt="2023-08-13T10:59:13.537" v="214" actId="478"/>
          <ac:spMkLst>
            <pc:docMk/>
            <pc:sldMk cId="3646571838" sldId="358"/>
            <ac:spMk id="31" creationId="{C8B91E5F-F946-0A8B-6D02-3E548FADEE77}"/>
          </ac:spMkLst>
        </pc:spChg>
        <pc:spChg chg="mod">
          <ac:chgData name="이 재호" userId="7add18884005aa59" providerId="LiveId" clId="{049CBB98-E011-476E-B9D4-A06E0F01E4F0}" dt="2023-08-13T11:00:20.388" v="233" actId="1076"/>
          <ac:spMkLst>
            <pc:docMk/>
            <pc:sldMk cId="3646571838" sldId="358"/>
            <ac:spMk id="34" creationId="{42C68F87-59D5-1450-BAE9-5BF4020993A9}"/>
          </ac:spMkLst>
        </pc:spChg>
        <pc:spChg chg="del mod">
          <ac:chgData name="이 재호" userId="7add18884005aa59" providerId="LiveId" clId="{049CBB98-E011-476E-B9D4-A06E0F01E4F0}" dt="2023-08-13T10:59:45.760" v="224" actId="478"/>
          <ac:spMkLst>
            <pc:docMk/>
            <pc:sldMk cId="3646571838" sldId="358"/>
            <ac:spMk id="35" creationId="{AB65A316-B398-97A8-8964-323F171116B8}"/>
          </ac:spMkLst>
        </pc:spChg>
      </pc:sldChg>
      <pc:sldChg chg="modSp mod">
        <pc:chgData name="이 재호" userId="7add18884005aa59" providerId="LiveId" clId="{049CBB98-E011-476E-B9D4-A06E0F01E4F0}" dt="2023-08-13T08:47:20.928" v="151" actId="1076"/>
        <pc:sldMkLst>
          <pc:docMk/>
          <pc:sldMk cId="752315220" sldId="361"/>
        </pc:sldMkLst>
        <pc:spChg chg="mod">
          <ac:chgData name="이 재호" userId="7add18884005aa59" providerId="LiveId" clId="{049CBB98-E011-476E-B9D4-A06E0F01E4F0}" dt="2023-08-13T08:47:20.928" v="151" actId="1076"/>
          <ac:spMkLst>
            <pc:docMk/>
            <pc:sldMk cId="752315220" sldId="361"/>
            <ac:spMk id="46" creationId="{F60BBBC6-6224-3134-4090-8A10755979CF}"/>
          </ac:spMkLst>
        </pc:spChg>
      </pc:sldChg>
      <pc:sldChg chg="modSp mod">
        <pc:chgData name="이 재호" userId="7add18884005aa59" providerId="LiveId" clId="{049CBB98-E011-476E-B9D4-A06E0F01E4F0}" dt="2023-08-13T08:36:47.951" v="122"/>
        <pc:sldMkLst>
          <pc:docMk/>
          <pc:sldMk cId="2773535984" sldId="363"/>
        </pc:sldMkLst>
        <pc:spChg chg="mod">
          <ac:chgData name="이 재호" userId="7add18884005aa59" providerId="LiveId" clId="{049CBB98-E011-476E-B9D4-A06E0F01E4F0}" dt="2023-08-13T08:36:47.951" v="122"/>
          <ac:spMkLst>
            <pc:docMk/>
            <pc:sldMk cId="2773535984" sldId="363"/>
            <ac:spMk id="13" creationId="{72FB7B0C-AF40-7173-C934-55FBF8055D78}"/>
          </ac:spMkLst>
        </pc:spChg>
      </pc:sldChg>
      <pc:sldChg chg="modSp mod">
        <pc:chgData name="이 재호" userId="7add18884005aa59" providerId="LiveId" clId="{049CBB98-E011-476E-B9D4-A06E0F01E4F0}" dt="2023-08-13T11:04:01.009" v="236" actId="1582"/>
        <pc:sldMkLst>
          <pc:docMk/>
          <pc:sldMk cId="234224475" sldId="364"/>
        </pc:sldMkLst>
        <pc:picChg chg="mod">
          <ac:chgData name="이 재호" userId="7add18884005aa59" providerId="LiveId" clId="{049CBB98-E011-476E-B9D4-A06E0F01E4F0}" dt="2023-08-13T11:03:52.983" v="234" actId="1582"/>
          <ac:picMkLst>
            <pc:docMk/>
            <pc:sldMk cId="234224475" sldId="364"/>
            <ac:picMk id="3" creationId="{71C7F75E-4B8C-75BC-B379-3F9C0C5872AA}"/>
          </ac:picMkLst>
        </pc:picChg>
        <pc:picChg chg="mod">
          <ac:chgData name="이 재호" userId="7add18884005aa59" providerId="LiveId" clId="{049CBB98-E011-476E-B9D4-A06E0F01E4F0}" dt="2023-08-13T11:03:57.313" v="235" actId="1582"/>
          <ac:picMkLst>
            <pc:docMk/>
            <pc:sldMk cId="234224475" sldId="364"/>
            <ac:picMk id="16" creationId="{771D04BD-FCD8-93E4-AD06-D8CF0A539E72}"/>
          </ac:picMkLst>
        </pc:picChg>
        <pc:picChg chg="mod">
          <ac:chgData name="이 재호" userId="7add18884005aa59" providerId="LiveId" clId="{049CBB98-E011-476E-B9D4-A06E0F01E4F0}" dt="2023-08-13T11:04:01.009" v="236" actId="1582"/>
          <ac:picMkLst>
            <pc:docMk/>
            <pc:sldMk cId="234224475" sldId="364"/>
            <ac:picMk id="19" creationId="{0FE397AF-5621-F0FD-CD5E-78F184043429}"/>
          </ac:picMkLst>
        </pc:picChg>
      </pc:sldChg>
      <pc:sldChg chg="modSp mod">
        <pc:chgData name="이 재호" userId="7add18884005aa59" providerId="LiveId" clId="{049CBB98-E011-476E-B9D4-A06E0F01E4F0}" dt="2023-08-13T08:36:18.967" v="79"/>
        <pc:sldMkLst>
          <pc:docMk/>
          <pc:sldMk cId="4021799422" sldId="365"/>
        </pc:sldMkLst>
        <pc:spChg chg="mod">
          <ac:chgData name="이 재호" userId="7add18884005aa59" providerId="LiveId" clId="{049CBB98-E011-476E-B9D4-A06E0F01E4F0}" dt="2023-08-13T08:36:18.967" v="79"/>
          <ac:spMkLst>
            <pc:docMk/>
            <pc:sldMk cId="4021799422" sldId="365"/>
            <ac:spMk id="22" creationId="{7E6A1D01-1BD3-DB7F-DD6F-B1CEE0DCED2C}"/>
          </ac:spMkLst>
        </pc:spChg>
      </pc:sldChg>
      <pc:sldChg chg="modSp mod">
        <pc:chgData name="이 재호" userId="7add18884005aa59" providerId="LiveId" clId="{049CBB98-E011-476E-B9D4-A06E0F01E4F0}" dt="2023-08-13T10:21:00.355" v="156" actId="20577"/>
        <pc:sldMkLst>
          <pc:docMk/>
          <pc:sldMk cId="352461664" sldId="366"/>
        </pc:sldMkLst>
        <pc:spChg chg="mod">
          <ac:chgData name="이 재호" userId="7add18884005aa59" providerId="LiveId" clId="{049CBB98-E011-476E-B9D4-A06E0F01E4F0}" dt="2023-08-13T10:21:00.355" v="156" actId="20577"/>
          <ac:spMkLst>
            <pc:docMk/>
            <pc:sldMk cId="352461664" sldId="366"/>
            <ac:spMk id="20" creationId="{52520DC1-6BE6-BFA2-698F-0BD258DBAA2D}"/>
          </ac:spMkLst>
        </pc:spChg>
      </pc:sldChg>
      <pc:sldChg chg="add ord">
        <pc:chgData name="이 재호" userId="7add18884005aa59" providerId="LiveId" clId="{049CBB98-E011-476E-B9D4-A06E0F01E4F0}" dt="2023-08-13T08:46:57.492" v="149"/>
        <pc:sldMkLst>
          <pc:docMk/>
          <pc:sldMk cId="2608555032" sldId="3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ACAC641-9047-22E8-ACCC-8D236DA879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나눔 명조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EDCE3A-D234-7243-6BE7-3F13F228B3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05F9B-E4D1-487E-B003-BAB728E1A408}" type="datetimeFigureOut">
              <a:rPr lang="ko-KR" altLang="en-US" smtClean="0">
                <a:latin typeface="나눔 명조"/>
              </a:rPr>
              <a:t>2025-03-12</a:t>
            </a:fld>
            <a:endParaRPr lang="ko-KR" altLang="en-US">
              <a:latin typeface="나눔 명조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3C7CC8-EFF1-7AB0-C003-DC178C5E07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나눔 명조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959934-A459-8F6E-79AA-321E613EBA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F6B3B-7C8F-49A3-8320-DA298DEC5FBE}" type="slidenum">
              <a:rPr lang="ko-KR" altLang="en-US" smtClean="0">
                <a:latin typeface="나눔 명조"/>
              </a:rPr>
              <a:t>‹#›</a:t>
            </a:fld>
            <a:endParaRPr lang="ko-KR" altLang="en-US">
              <a:latin typeface="나눔 명조"/>
            </a:endParaRPr>
          </a:p>
        </p:txBody>
      </p:sp>
    </p:spTree>
    <p:extLst>
      <p:ext uri="{BB962C8B-B14F-4D97-AF65-F5344CB8AC3E}">
        <p14:creationId xmlns:p14="http://schemas.microsoft.com/office/powerpoint/2010/main" val="1085427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 명조"/>
        <a:ea typeface="나눔 명조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31F707C3-7F20-1235-E6F2-699DB40AF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>
            <a:extLst>
              <a:ext uri="{FF2B5EF4-FFF2-40B4-BE49-F238E27FC236}">
                <a16:creationId xmlns:a16="http://schemas.microsoft.com/office/drawing/2014/main" id="{0733CEA6-C5B6-D274-1828-9C35DF7839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>
            <a:extLst>
              <a:ext uri="{FF2B5EF4-FFF2-40B4-BE49-F238E27FC236}">
                <a16:creationId xmlns:a16="http://schemas.microsoft.com/office/drawing/2014/main" id="{DC4E691E-0D10-4998-8AB0-0D04EA1D8A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195561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5A696E5A-8B6D-51B4-8719-60BFC6735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>
            <a:extLst>
              <a:ext uri="{FF2B5EF4-FFF2-40B4-BE49-F238E27FC236}">
                <a16:creationId xmlns:a16="http://schemas.microsoft.com/office/drawing/2014/main" id="{A4BE2995-EA4D-3D2D-436E-62264E60C4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>
            <a:extLst>
              <a:ext uri="{FF2B5EF4-FFF2-40B4-BE49-F238E27FC236}">
                <a16:creationId xmlns:a16="http://schemas.microsoft.com/office/drawing/2014/main" id="{0686FB90-72AF-79D7-1B49-470419B71C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15736609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78057E96-0C51-8656-47DE-40A476FBE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>
            <a:extLst>
              <a:ext uri="{FF2B5EF4-FFF2-40B4-BE49-F238E27FC236}">
                <a16:creationId xmlns:a16="http://schemas.microsoft.com/office/drawing/2014/main" id="{088F2A47-AFE2-FFE6-A79B-34153A24C3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>
            <a:extLst>
              <a:ext uri="{FF2B5EF4-FFF2-40B4-BE49-F238E27FC236}">
                <a16:creationId xmlns:a16="http://schemas.microsoft.com/office/drawing/2014/main" id="{FC5B84F2-7C90-A4A4-7C5F-942E1C8072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814747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5A7F501A-8DCA-CED2-B47B-4BC9C4406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>
            <a:extLst>
              <a:ext uri="{FF2B5EF4-FFF2-40B4-BE49-F238E27FC236}">
                <a16:creationId xmlns:a16="http://schemas.microsoft.com/office/drawing/2014/main" id="{EC42902B-A863-30D3-8851-CEDC8CCB06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>
            <a:extLst>
              <a:ext uri="{FF2B5EF4-FFF2-40B4-BE49-F238E27FC236}">
                <a16:creationId xmlns:a16="http://schemas.microsoft.com/office/drawing/2014/main" id="{4BFF5307-78F0-1EA5-6F6A-B6147465D6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865647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68321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F63F4B69-B56C-079F-803E-DD67E9EB6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>
            <a:extLst>
              <a:ext uri="{FF2B5EF4-FFF2-40B4-BE49-F238E27FC236}">
                <a16:creationId xmlns:a16="http://schemas.microsoft.com/office/drawing/2014/main" id="{C841F31F-84B3-9374-DF51-D53B8F56BA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>
            <a:extLst>
              <a:ext uri="{FF2B5EF4-FFF2-40B4-BE49-F238E27FC236}">
                <a16:creationId xmlns:a16="http://schemas.microsoft.com/office/drawing/2014/main" id="{A50527DB-8F97-6DAA-FB49-3F7834FAAA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98182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B00FFC14-B1EB-B652-0CBB-2B8F7E8D0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>
            <a:extLst>
              <a:ext uri="{FF2B5EF4-FFF2-40B4-BE49-F238E27FC236}">
                <a16:creationId xmlns:a16="http://schemas.microsoft.com/office/drawing/2014/main" id="{56B77678-E320-F85A-6FB6-32C0C90CF2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>
            <a:extLst>
              <a:ext uri="{FF2B5EF4-FFF2-40B4-BE49-F238E27FC236}">
                <a16:creationId xmlns:a16="http://schemas.microsoft.com/office/drawing/2014/main" id="{0C0E3FF6-8A11-C2D3-E274-399F5196CD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4089474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62DBC1F3-5C18-0889-07DF-EDBF67E44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>
            <a:extLst>
              <a:ext uri="{FF2B5EF4-FFF2-40B4-BE49-F238E27FC236}">
                <a16:creationId xmlns:a16="http://schemas.microsoft.com/office/drawing/2014/main" id="{409C39F9-5EE2-6265-4969-878A38B07C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>
            <a:extLst>
              <a:ext uri="{FF2B5EF4-FFF2-40B4-BE49-F238E27FC236}">
                <a16:creationId xmlns:a16="http://schemas.microsoft.com/office/drawing/2014/main" id="{2580F0AA-2C6F-59E5-F8EE-C1130B9454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336925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97F8B097-63F0-83DA-E597-CDEF54AB5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>
            <a:extLst>
              <a:ext uri="{FF2B5EF4-FFF2-40B4-BE49-F238E27FC236}">
                <a16:creationId xmlns:a16="http://schemas.microsoft.com/office/drawing/2014/main" id="{18E1D135-B0C3-52EF-BB3D-4C0DB04E31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>
            <a:extLst>
              <a:ext uri="{FF2B5EF4-FFF2-40B4-BE49-F238E27FC236}">
                <a16:creationId xmlns:a16="http://schemas.microsoft.com/office/drawing/2014/main" id="{9C3002AF-D5EF-417E-ACFA-7B9F7DF0D4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3582558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CF96A547-A447-3470-20D3-4B9F294DD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>
            <a:extLst>
              <a:ext uri="{FF2B5EF4-FFF2-40B4-BE49-F238E27FC236}">
                <a16:creationId xmlns:a16="http://schemas.microsoft.com/office/drawing/2014/main" id="{BC638A28-997E-D4FD-1454-8E417DE808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>
            <a:extLst>
              <a:ext uri="{FF2B5EF4-FFF2-40B4-BE49-F238E27FC236}">
                <a16:creationId xmlns:a16="http://schemas.microsoft.com/office/drawing/2014/main" id="{0F1FC984-1DE4-8EAD-80F2-1EB1FB9B32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67740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E3621883-03B3-870F-0CFE-75831DB85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>
            <a:extLst>
              <a:ext uri="{FF2B5EF4-FFF2-40B4-BE49-F238E27FC236}">
                <a16:creationId xmlns:a16="http://schemas.microsoft.com/office/drawing/2014/main" id="{29249ADA-8078-9B49-261D-9641105FC3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>
            <a:extLst>
              <a:ext uri="{FF2B5EF4-FFF2-40B4-BE49-F238E27FC236}">
                <a16:creationId xmlns:a16="http://schemas.microsoft.com/office/drawing/2014/main" id="{3FE518DA-2865-F937-4C6D-7E7B0D5663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398051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B3320A85-454B-3AAB-17CF-3B27264B1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b4d6cb139_0_135:notes">
            <a:extLst>
              <a:ext uri="{FF2B5EF4-FFF2-40B4-BE49-F238E27FC236}">
                <a16:creationId xmlns:a16="http://schemas.microsoft.com/office/drawing/2014/main" id="{9B9F0DE0-E5F7-B112-479E-E92BD575C2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b4d6cb139_0_135:notes">
            <a:extLst>
              <a:ext uri="{FF2B5EF4-FFF2-40B4-BE49-F238E27FC236}">
                <a16:creationId xmlns:a16="http://schemas.microsoft.com/office/drawing/2014/main" id="{C83AEE2A-3CB9-18D0-32E0-32B3B7DE39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/>
          </a:p>
        </p:txBody>
      </p:sp>
    </p:spTree>
    <p:extLst>
      <p:ext uri="{BB962C8B-B14F-4D97-AF65-F5344CB8AC3E}">
        <p14:creationId xmlns:p14="http://schemas.microsoft.com/office/powerpoint/2010/main" val="254241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530231" y="534250"/>
            <a:ext cx="579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 flipH="1">
            <a:off x="530194" y="1431350"/>
            <a:ext cx="2810700" cy="239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flipH="1">
            <a:off x="530269" y="3828300"/>
            <a:ext cx="2810700" cy="4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 idx="2"/>
          </p:nvPr>
        </p:nvSpPr>
        <p:spPr>
          <a:xfrm flipH="1">
            <a:off x="530231" y="849300"/>
            <a:ext cx="2810700" cy="5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195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3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 idx="3"/>
          </p:nvPr>
        </p:nvSpPr>
        <p:spPr>
          <a:xfrm flipH="1">
            <a:off x="530231" y="233100"/>
            <a:ext cx="57942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 userDrawn="1"/>
        </p:nvSpPr>
        <p:spPr>
          <a:xfrm>
            <a:off x="-18900" y="2571750"/>
            <a:ext cx="6895800" cy="257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394000" y="3161875"/>
            <a:ext cx="3928725" cy="6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2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138500" y="3253525"/>
            <a:ext cx="962325" cy="1208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525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394000" y="3908825"/>
            <a:ext cx="28458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530231" y="534250"/>
            <a:ext cx="579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21" name="Google Shape;21;p3"/>
          <p:cNvSpPr txBox="1">
            <a:spLocks noGrp="1"/>
          </p:cNvSpPr>
          <p:nvPr>
            <p:ph type="ctrTitle" idx="3"/>
          </p:nvPr>
        </p:nvSpPr>
        <p:spPr>
          <a:xfrm flipH="1">
            <a:off x="530231" y="233100"/>
            <a:ext cx="57942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6B69DD6A-FC73-718E-473C-2DB089A3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02400" y="4914900"/>
            <a:ext cx="444500" cy="298450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레시피코리아OTF Medium" panose="02020503020101020101" pitchFamily="18" charset="-127"/>
                <a:ea typeface="레시피코리아OTF Medium" panose="02020503020101020101" pitchFamily="18" charset="-127"/>
              </a:defRPr>
            </a:lvl1pPr>
          </a:lstStyle>
          <a:p>
            <a:fld id="{D5C09FFF-FA28-48B0-906F-8E983FBDF5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-19013" y="3857700"/>
            <a:ext cx="6896025" cy="128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774131" y="3314100"/>
            <a:ext cx="2585250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1650" b="1">
                <a:latin typeface="Nixie One"/>
                <a:ea typeface="Nixie One"/>
                <a:cs typeface="Nixie One"/>
                <a:sym typeface="Nixi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3498619" y="3314100"/>
            <a:ext cx="2585250" cy="5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1650" b="1">
                <a:latin typeface="Nixie One"/>
                <a:ea typeface="Nixie One"/>
                <a:cs typeface="Nixie One"/>
                <a:sym typeface="Nixi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ixie One"/>
              <a:buNone/>
              <a:defRPr sz="2100" b="1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774131" y="3920675"/>
            <a:ext cx="2585250" cy="5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3498619" y="3920675"/>
            <a:ext cx="2585250" cy="5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cxnSp>
        <p:nvCxnSpPr>
          <p:cNvPr id="33" name="Google Shape;33;p5"/>
          <p:cNvCxnSpPr/>
          <p:nvPr/>
        </p:nvCxnSpPr>
        <p:spPr>
          <a:xfrm>
            <a:off x="530231" y="534250"/>
            <a:ext cx="579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34919" y="445025"/>
            <a:ext cx="57881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sz="2250" b="1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ctrTitle" idx="5"/>
          </p:nvPr>
        </p:nvSpPr>
        <p:spPr>
          <a:xfrm flipH="1">
            <a:off x="530231" y="233100"/>
            <a:ext cx="57942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534919" y="1331888"/>
            <a:ext cx="3065625" cy="28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1pPr>
            <a:lvl2pPr marL="685800" lvl="1" indent="-23812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900"/>
            </a:lvl2pPr>
            <a:lvl3pPr marL="1028700" lvl="2" indent="-23812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900"/>
            </a:lvl3pPr>
            <a:lvl4pPr marL="1371600" lvl="3" indent="-23812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900"/>
            </a:lvl4pPr>
            <a:lvl5pPr marL="1714500" lvl="4" indent="-23812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900"/>
            </a:lvl5pPr>
            <a:lvl6pPr marL="2057400" lvl="5" indent="-23812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900"/>
            </a:lvl6pPr>
            <a:lvl7pPr marL="2400300" lvl="6" indent="-23812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900"/>
            </a:lvl7pPr>
            <a:lvl8pPr marL="2743200" lvl="7" indent="-23812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 sz="900"/>
            </a:lvl8pPr>
            <a:lvl9pPr marL="3086100" lvl="8" indent="-238125" rtl="0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 sz="9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34919" y="539500"/>
            <a:ext cx="3017700" cy="4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Nixie One"/>
              <a:buNone/>
              <a:defRPr b="1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cxnSp>
        <p:nvCxnSpPr>
          <p:cNvPr id="42" name="Google Shape;42;p7"/>
          <p:cNvCxnSpPr/>
          <p:nvPr/>
        </p:nvCxnSpPr>
        <p:spPr>
          <a:xfrm>
            <a:off x="530231" y="534250"/>
            <a:ext cx="579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43" name="Google Shape;43;p7"/>
          <p:cNvSpPr/>
          <p:nvPr/>
        </p:nvSpPr>
        <p:spPr>
          <a:xfrm>
            <a:off x="-427399" y="4608579"/>
            <a:ext cx="962325" cy="1208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lt2"/>
              </a:solidFill>
              <a:latin typeface="나눔 명조"/>
            </a:endParaRPr>
          </a:p>
        </p:txBody>
      </p:sp>
      <p:sp>
        <p:nvSpPr>
          <p:cNvPr id="44" name="Google Shape;44;p7"/>
          <p:cNvSpPr txBox="1">
            <a:spLocks noGrp="1"/>
          </p:cNvSpPr>
          <p:nvPr>
            <p:ph type="ctrTitle" idx="2"/>
          </p:nvPr>
        </p:nvSpPr>
        <p:spPr>
          <a:xfrm flipH="1">
            <a:off x="530231" y="233100"/>
            <a:ext cx="57942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0" y="0"/>
            <a:ext cx="6858000" cy="257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2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267988" y="638330"/>
            <a:ext cx="4322025" cy="17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75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cxnSp>
        <p:nvCxnSpPr>
          <p:cNvPr id="48" name="Google Shape;48;p8"/>
          <p:cNvCxnSpPr/>
          <p:nvPr/>
        </p:nvCxnSpPr>
        <p:spPr>
          <a:xfrm>
            <a:off x="530231" y="534250"/>
            <a:ext cx="579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49" name="Google Shape;49;p8"/>
          <p:cNvSpPr txBox="1">
            <a:spLocks noGrp="1"/>
          </p:cNvSpPr>
          <p:nvPr>
            <p:ph type="ctrTitle" idx="2"/>
          </p:nvPr>
        </p:nvSpPr>
        <p:spPr>
          <a:xfrm flipH="1">
            <a:off x="530231" y="233100"/>
            <a:ext cx="57942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2" name="텍스트 상자 11">
            <a:extLst>
              <a:ext uri="{FF2B5EF4-FFF2-40B4-BE49-F238E27FC236}">
                <a16:creationId xmlns:a16="http://schemas.microsoft.com/office/drawing/2014/main" id="{FA94AC56-F323-DCD0-F1DF-C556361569CE}"/>
              </a:ext>
            </a:extLst>
          </p:cNvPr>
          <p:cNvSpPr txBox="1"/>
          <p:nvPr userDrawn="1"/>
        </p:nvSpPr>
        <p:spPr>
          <a:xfrm>
            <a:off x="6323044" y="4702683"/>
            <a:ext cx="453483" cy="32998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fld id="{E7FF73EE-DEFA-DD40-A162-19EE85813BBC}" type="slidenum">
              <a:rPr kumimoji="1" lang="ko-KR" altLang="en-US" sz="1000" smtClean="0">
                <a:solidFill>
                  <a:schemeClr val="tx1">
                    <a:lumMod val="50000"/>
                  </a:schemeClr>
                </a:solidFill>
                <a:latin typeface="Squada One" panose="020B0600000101010101" charset="0"/>
                <a:ea typeface="나눔고딕" panose="020D0604000000000000" pitchFamily="50" charset="-127"/>
              </a:rPr>
              <a:pPr algn="ctr"/>
              <a:t>‹#›</a:t>
            </a:fld>
            <a:endParaRPr kumimoji="1" lang="ko-KR" altLang="en-US" sz="900">
              <a:solidFill>
                <a:schemeClr val="tx1">
                  <a:lumMod val="50000"/>
                </a:schemeClr>
              </a:solidFill>
              <a:latin typeface="Squada One" panose="020B0600000101010101" charset="0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534919" y="1776925"/>
            <a:ext cx="2817675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ixie One"/>
              <a:buNone/>
              <a:defRPr b="1"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ixie One"/>
              <a:buNone/>
              <a:defRPr b="1">
                <a:solidFill>
                  <a:schemeClr val="l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534919" y="2460551"/>
            <a:ext cx="2817675" cy="14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cxnSp>
        <p:nvCxnSpPr>
          <p:cNvPr id="53" name="Google Shape;53;p9"/>
          <p:cNvCxnSpPr/>
          <p:nvPr/>
        </p:nvCxnSpPr>
        <p:spPr>
          <a:xfrm>
            <a:off x="530231" y="534250"/>
            <a:ext cx="579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54" name="Google Shape;54;p9"/>
          <p:cNvSpPr txBox="1">
            <a:spLocks noGrp="1"/>
          </p:cNvSpPr>
          <p:nvPr>
            <p:ph type="ctrTitle" idx="2"/>
          </p:nvPr>
        </p:nvSpPr>
        <p:spPr>
          <a:xfrm flipH="1">
            <a:off x="530231" y="233100"/>
            <a:ext cx="57942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2" name="텍스트 상자 11">
            <a:extLst>
              <a:ext uri="{FF2B5EF4-FFF2-40B4-BE49-F238E27FC236}">
                <a16:creationId xmlns:a16="http://schemas.microsoft.com/office/drawing/2014/main" id="{DEFE78EF-CF04-D86B-1A1B-ABCC97B1946C}"/>
              </a:ext>
            </a:extLst>
          </p:cNvPr>
          <p:cNvSpPr txBox="1"/>
          <p:nvPr userDrawn="1"/>
        </p:nvSpPr>
        <p:spPr>
          <a:xfrm>
            <a:off x="6323044" y="4702683"/>
            <a:ext cx="453483" cy="32998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fld id="{E7FF73EE-DEFA-DD40-A162-19EE85813BBC}" type="slidenum">
              <a:rPr kumimoji="1" lang="ko-KR" altLang="en-US" sz="1000" smtClean="0">
                <a:solidFill>
                  <a:schemeClr val="tx1">
                    <a:lumMod val="50000"/>
                  </a:schemeClr>
                </a:solidFill>
                <a:latin typeface="Squada One" panose="020B0600000101010101" charset="0"/>
                <a:ea typeface="나눔고딕" panose="020D0604000000000000" pitchFamily="50" charset="-127"/>
              </a:rPr>
              <a:pPr algn="ctr"/>
              <a:t>‹#›</a:t>
            </a:fld>
            <a:endParaRPr kumimoji="1" lang="ko-KR" altLang="en-US" sz="900">
              <a:solidFill>
                <a:schemeClr val="tx1">
                  <a:lumMod val="50000"/>
                </a:schemeClr>
              </a:solidFill>
              <a:latin typeface="Squada One" panose="020B0600000101010101" charset="0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3436519" y="2029800"/>
            <a:ext cx="2886525" cy="10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 b="1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ctrTitle" idx="2"/>
          </p:nvPr>
        </p:nvSpPr>
        <p:spPr>
          <a:xfrm flipH="1">
            <a:off x="530231" y="233100"/>
            <a:ext cx="57942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 flipH="1">
            <a:off x="-18900" y="2588288"/>
            <a:ext cx="6895800" cy="257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534919" y="615700"/>
            <a:ext cx="5788125" cy="13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2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534938" y="2069372"/>
            <a:ext cx="5788125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cxnSp>
        <p:nvCxnSpPr>
          <p:cNvPr id="62" name="Google Shape;62;p11"/>
          <p:cNvCxnSpPr/>
          <p:nvPr/>
        </p:nvCxnSpPr>
        <p:spPr>
          <a:xfrm>
            <a:off x="530231" y="534250"/>
            <a:ext cx="579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63" name="Google Shape;63;p11"/>
          <p:cNvSpPr txBox="1">
            <a:spLocks noGrp="1"/>
          </p:cNvSpPr>
          <p:nvPr>
            <p:ph type="ctrTitle" idx="2"/>
          </p:nvPr>
        </p:nvSpPr>
        <p:spPr>
          <a:xfrm flipH="1">
            <a:off x="530231" y="233100"/>
            <a:ext cx="5794200" cy="19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Nixie One"/>
              <a:buNone/>
              <a:defRPr sz="105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4919" y="445025"/>
            <a:ext cx="57881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ixie One"/>
              <a:buNone/>
              <a:defRPr sz="3000" b="1">
                <a:solidFill>
                  <a:schemeClr val="dk2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34919" y="1152475"/>
            <a:ext cx="57881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84462DEE-33E0-C773-C41C-E3F901B28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13500" y="4845050"/>
            <a:ext cx="444500" cy="298450"/>
          </a:xfrm>
          <a:prstGeom prst="rect">
            <a:avLst/>
          </a:prstGeom>
        </p:spPr>
        <p:txBody>
          <a:bodyPr/>
          <a:lstStyle/>
          <a:p>
            <a:fld id="{D5C09FFF-FA28-48B0-906F-8E983FBDF5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82BB24E8-6B78-88D6-A597-0268D8F46576}"/>
              </a:ext>
            </a:extLst>
          </p:cNvPr>
          <p:cNvSpPr/>
          <p:nvPr/>
        </p:nvSpPr>
        <p:spPr>
          <a:xfrm>
            <a:off x="124692" y="126422"/>
            <a:ext cx="6608617" cy="4890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050" dirty="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cxnSp>
        <p:nvCxnSpPr>
          <p:cNvPr id="5" name="Google Shape;10;p2">
            <a:extLst>
              <a:ext uri="{FF2B5EF4-FFF2-40B4-BE49-F238E27FC236}">
                <a16:creationId xmlns:a16="http://schemas.microsoft.com/office/drawing/2014/main" id="{1124BC15-5EED-DE43-03B4-794AEB3212D0}"/>
              </a:ext>
            </a:extLst>
          </p:cNvPr>
          <p:cNvCxnSpPr>
            <a:cxnSpLocks/>
          </p:cNvCxnSpPr>
          <p:nvPr/>
        </p:nvCxnSpPr>
        <p:spPr>
          <a:xfrm>
            <a:off x="523103" y="3692740"/>
            <a:ext cx="5794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4E3846-B020-0790-B325-E2CBCEC81BD9}"/>
              </a:ext>
            </a:extLst>
          </p:cNvPr>
          <p:cNvSpPr txBox="1"/>
          <p:nvPr/>
        </p:nvSpPr>
        <p:spPr>
          <a:xfrm>
            <a:off x="4544016" y="4194592"/>
            <a:ext cx="21892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2025.03.12</a:t>
            </a:r>
            <a:r>
              <a:rPr lang="ko-KR" altLang="en-US" sz="14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</a:t>
            </a:r>
            <a:endParaRPr lang="en-US" altLang="ko-KR" sz="14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이재호</a:t>
            </a:r>
            <a:endParaRPr lang="en-US" altLang="ko-KR" sz="14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49FB4-33D4-606D-0922-CB59C33DEF07}"/>
              </a:ext>
            </a:extLst>
          </p:cNvPr>
          <p:cNvSpPr txBox="1"/>
          <p:nvPr/>
        </p:nvSpPr>
        <p:spPr>
          <a:xfrm>
            <a:off x="2119190" y="1826854"/>
            <a:ext cx="2619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Doosan Robotics</a:t>
            </a:r>
          </a:p>
          <a:p>
            <a:pPr algn="ctr"/>
            <a:endParaRPr lang="en-US" altLang="ko-KR" sz="2000" dirty="0"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ctr"/>
            <a:r>
              <a:rPr lang="en-US" altLang="ko-KR" sz="20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Study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FF6DEAB9-C9F9-09EB-1078-C1E787CF8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B6450C-445C-1A58-190B-444F740C7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70" y="1352150"/>
            <a:ext cx="5127171" cy="4673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6D938B2-1DDB-9A3A-4F53-D1BA9943B92B}"/>
              </a:ext>
            </a:extLst>
          </p:cNvPr>
          <p:cNvSpPr txBox="1"/>
          <p:nvPr/>
        </p:nvSpPr>
        <p:spPr>
          <a:xfrm>
            <a:off x="175599" y="577767"/>
            <a:ext cx="6268743" cy="764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"/>
              </a:spcAft>
            </a:pPr>
            <a:r>
              <a:rPr lang="ko-KR" altLang="en-US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코드</a:t>
            </a: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전사 수 그리드 초기화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종료지점을 중심으로 모든 셀에 대한 거리 정보를 구하는 아이디어는 개인적으로 유용하다고 판단</a:t>
            </a:r>
            <a:endParaRPr lang="en-US" altLang="ko-KR" sz="800" b="1" dirty="0">
              <a:solidFill>
                <a:srgbClr val="FF0000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9C29B57-51B8-5848-7688-FBB0B2EC33EB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A01592A-B8D8-5CFF-B9B0-83BDB50B7A8C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265BBBA-B65A-64E5-5002-7A38DB1A16A6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EDEC4E1-4162-6B4F-7D7C-A3D6FB5CF5FC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5D4C52-66D8-1C22-AFFD-60A708C7A7E7}"/>
                </a:ext>
              </a:extLst>
            </p:cNvPr>
            <p:cNvSpPr txBox="1"/>
            <p:nvPr/>
          </p:nvSpPr>
          <p:spPr>
            <a:xfrm>
              <a:off x="280736" y="282154"/>
              <a:ext cx="477412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1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7B3749-38F4-5F71-2D98-4A48150D66F8}"/>
                </a:ext>
              </a:extLst>
            </p:cNvPr>
            <p:cNvSpPr txBox="1"/>
            <p:nvPr/>
          </p:nvSpPr>
          <p:spPr>
            <a:xfrm>
              <a:off x="871869" y="303882"/>
              <a:ext cx="2203980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메두사와 전사들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80C3ACC-FEEF-BE1D-A254-79373C3C2CE9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E136C0C7-6276-4B1D-71A5-5B670B01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96021A-A615-4679-08B6-B6CD0971CD63}"/>
              </a:ext>
            </a:extLst>
          </p:cNvPr>
          <p:cNvSpPr/>
          <p:nvPr/>
        </p:nvSpPr>
        <p:spPr>
          <a:xfrm>
            <a:off x="1883228" y="1560854"/>
            <a:ext cx="3521529" cy="20807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35ACED-6A09-C336-ECA0-A8415D755D11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 flipH="1">
            <a:off x="2938255" y="1768929"/>
            <a:ext cx="705738" cy="208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01E66121-F6C5-95DE-9EF8-2BB97AD20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70" y="1977632"/>
            <a:ext cx="5127170" cy="265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9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C9244A61-215D-614B-C18E-5D576F3B8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543519E0-0CC3-0F9C-8116-B21837CDCB8F}"/>
              </a:ext>
            </a:extLst>
          </p:cNvPr>
          <p:cNvSpPr txBox="1"/>
          <p:nvPr/>
        </p:nvSpPr>
        <p:spPr>
          <a:xfrm>
            <a:off x="175599" y="577767"/>
            <a:ext cx="6268743" cy="764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"/>
              </a:spcAft>
            </a:pPr>
            <a:r>
              <a:rPr lang="ko-KR" altLang="en-US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코드</a:t>
            </a: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Simulation Implementation</a:t>
            </a: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2-1 </a:t>
            </a: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메두사의 이동</a:t>
            </a:r>
            <a:endParaRPr lang="en-US" altLang="ko-KR" sz="800" b="1" dirty="0">
              <a:solidFill>
                <a:srgbClr val="FF0000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BA17311-CB2C-BDE6-54BF-050FE0D00430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57A01F2-FF77-8879-0E25-FFA9ED2E3193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D0EE5A5-43F2-D9ED-5A0C-3FC5AC98CB5B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70C7566-09BF-FA70-012F-E12BF1C9B8EF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D4907F-6EB5-E840-CB99-0D1331471370}"/>
                </a:ext>
              </a:extLst>
            </p:cNvPr>
            <p:cNvSpPr txBox="1"/>
            <p:nvPr/>
          </p:nvSpPr>
          <p:spPr>
            <a:xfrm>
              <a:off x="280736" y="282154"/>
              <a:ext cx="477412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1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A6BF88-EAD2-7E0C-9790-B3AC593A0BBA}"/>
                </a:ext>
              </a:extLst>
            </p:cNvPr>
            <p:cNvSpPr txBox="1"/>
            <p:nvPr/>
          </p:nvSpPr>
          <p:spPr>
            <a:xfrm>
              <a:off x="871869" y="303882"/>
              <a:ext cx="2203980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메두사와 전사들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39CA4B3-6D57-F479-B3FF-32B7D00A8EA7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F820E7FC-20D6-7EB6-A2B9-1C8C28A4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681D8D-4777-EC42-931A-960E9020B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9" y="1439409"/>
            <a:ext cx="4495800" cy="324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0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F596AFA6-51EA-3265-7D33-790B7F648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4111D55-6977-A138-1543-446FE9541830}"/>
              </a:ext>
            </a:extLst>
          </p:cNvPr>
          <p:cNvSpPr txBox="1"/>
          <p:nvPr/>
        </p:nvSpPr>
        <p:spPr>
          <a:xfrm>
            <a:off x="175599" y="577767"/>
            <a:ext cx="6268743" cy="764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"/>
              </a:spcAft>
            </a:pPr>
            <a:r>
              <a:rPr lang="ko-KR" altLang="en-US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코드</a:t>
            </a: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Simulation Implementation</a:t>
            </a: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2-2 </a:t>
            </a: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메두사의 시선</a:t>
            </a:r>
            <a:endParaRPr lang="en-US" altLang="ko-KR" sz="800" b="1" dirty="0">
              <a:solidFill>
                <a:srgbClr val="FF0000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C0251CC-B7BB-0A5D-7763-C074C6E49ED9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F9F92A7-5BF2-010C-B0C8-4900DEF412EF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6EC7671-B647-AFDF-F91B-D4309CACA4EE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1A63101-C335-50E0-6DEA-95253252A5CA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3423D2-D715-22F3-0A4A-2F58D341B19A}"/>
                </a:ext>
              </a:extLst>
            </p:cNvPr>
            <p:cNvSpPr txBox="1"/>
            <p:nvPr/>
          </p:nvSpPr>
          <p:spPr>
            <a:xfrm>
              <a:off x="280736" y="282154"/>
              <a:ext cx="477412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1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4960FA9-000E-53A3-3F3A-96DD45E75F6B}"/>
                </a:ext>
              </a:extLst>
            </p:cNvPr>
            <p:cNvSpPr txBox="1"/>
            <p:nvPr/>
          </p:nvSpPr>
          <p:spPr>
            <a:xfrm>
              <a:off x="871869" y="303882"/>
              <a:ext cx="2203980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메두사와 전사들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C3CCA2A-9EC2-60FB-724C-2250F8102B8C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EA09F0F3-D655-F77A-5A0E-D9501900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3E83E8-BC53-A1D1-E4D5-7EEE109F8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9" y="1457319"/>
            <a:ext cx="5181600" cy="41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2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705DD784-D2A7-FC5D-1809-650B316FC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71853E7-584C-12C0-B200-71A5FD61E3DE}"/>
              </a:ext>
            </a:extLst>
          </p:cNvPr>
          <p:cNvSpPr txBox="1"/>
          <p:nvPr/>
        </p:nvSpPr>
        <p:spPr>
          <a:xfrm>
            <a:off x="175599" y="577767"/>
            <a:ext cx="6268743" cy="764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"/>
              </a:spcAft>
            </a:pPr>
            <a:r>
              <a:rPr lang="ko-KR" altLang="en-US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코드</a:t>
            </a: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Simulation Implementation</a:t>
            </a: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2-3,4 </a:t>
            </a: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전사의 이동과 공격</a:t>
            </a:r>
            <a:endParaRPr lang="en-US" altLang="ko-KR" sz="800" b="1" dirty="0">
              <a:solidFill>
                <a:srgbClr val="FF0000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DBE02E5-338A-54DD-D90B-67C917D5EAB2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FAE71CE-A056-C607-682B-0CE548353823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0CB25FA-1270-3BC5-79D2-491E096889AE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95E2982-27BB-B85B-BD48-4F92F20CCE06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8D20F4-CE05-818A-BFD5-0AF0ED25CC2E}"/>
                </a:ext>
              </a:extLst>
            </p:cNvPr>
            <p:cNvSpPr txBox="1"/>
            <p:nvPr/>
          </p:nvSpPr>
          <p:spPr>
            <a:xfrm>
              <a:off x="280736" y="282154"/>
              <a:ext cx="477412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1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18A783-4432-561A-2B23-8F1E18C5146A}"/>
                </a:ext>
              </a:extLst>
            </p:cNvPr>
            <p:cNvSpPr txBox="1"/>
            <p:nvPr/>
          </p:nvSpPr>
          <p:spPr>
            <a:xfrm>
              <a:off x="871869" y="303882"/>
              <a:ext cx="2203980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메두사와 전사들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4FE74A0-8EC0-CBCB-DDB3-CE82CC42FF6B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60AE2765-E8FF-52C2-AE16-CE1CDC84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948AF7-E41F-2CCE-5376-D9560F1F7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47" y="1457319"/>
            <a:ext cx="5743315" cy="91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7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728302A-9161-EC34-B173-770844BD38C0}"/>
              </a:ext>
            </a:extLst>
          </p:cNvPr>
          <p:cNvSpPr txBox="1"/>
          <p:nvPr/>
        </p:nvSpPr>
        <p:spPr>
          <a:xfrm>
            <a:off x="175599" y="577767"/>
            <a:ext cx="6268743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"/>
              </a:spcAft>
            </a:pPr>
            <a:r>
              <a:rPr lang="ko-KR" altLang="en-US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문제 풀이 후기</a:t>
            </a: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정말 어렵다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동기가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삼성 </a:t>
            </a:r>
            <a:r>
              <a:rPr lang="ko-KR" altLang="en-US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코테는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</a:t>
            </a:r>
            <a:r>
              <a:rPr lang="ko-KR" altLang="en-US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할만하다는데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도대체 어디가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?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란 생각이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..</a:t>
            </a: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문제 풀이를 보면 알겠지만 한두가지 말고는 모르는 개념은 없는 것 같다</a:t>
            </a:r>
            <a:r>
              <a:rPr lang="en-US" altLang="ko-KR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. (</a:t>
            </a: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맨해튼 거리정도</a:t>
            </a:r>
            <a:r>
              <a:rPr lang="en-US" altLang="ko-KR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?)</a:t>
            </a: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결국에는 어떻게 구현하는가에 관한 문제인데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머리빨인지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경험의 문제인지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삼성 유형의 문제를 많이 풀면 가능한지는 더 많은 문제를 풀어야 알 수 있을 것 같다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추천 문제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삼성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SW 2024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상반기 오전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1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번 문제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/ </a:t>
            </a: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고대 문명 유적 탐사</a:t>
            </a:r>
            <a:endParaRPr lang="en-US" altLang="ko-KR" sz="800" b="1" dirty="0">
              <a:solidFill>
                <a:srgbClr val="FF0000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https://www.codetree.ai/ko/frequent-problems/problems/ancient-ruin-exploration/description</a:t>
            </a: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B3ADF72-3A99-25BA-9D6F-E45CB9F90504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916BBB0-6BF7-87BA-DF2F-D2AA07691886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EA5C7DB-98F4-5473-C03D-B10DEC361957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D726056-58C2-C817-7FE9-E0404D3DB002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AF814A-4EBB-9561-FE4F-ED8E94463B3A}"/>
                </a:ext>
              </a:extLst>
            </p:cNvPr>
            <p:cNvSpPr txBox="1"/>
            <p:nvPr/>
          </p:nvSpPr>
          <p:spPr>
            <a:xfrm>
              <a:off x="280736" y="282154"/>
              <a:ext cx="477412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1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40F539-5570-2554-D863-33153C347000}"/>
                </a:ext>
              </a:extLst>
            </p:cNvPr>
            <p:cNvSpPr txBox="1"/>
            <p:nvPr/>
          </p:nvSpPr>
          <p:spPr>
            <a:xfrm>
              <a:off x="871869" y="303882"/>
              <a:ext cx="2203980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메두사와 전사들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1D27299-7DC1-25D4-73CB-3A4443B5E890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AE7319DC-8EAE-0D31-6850-231FDE4E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536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DDE113CF-5328-63A3-F534-1FFF0235F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1531CBAF-CD1A-1A0B-6777-20D4E601F9A5}"/>
              </a:ext>
            </a:extLst>
          </p:cNvPr>
          <p:cNvSpPr txBox="1"/>
          <p:nvPr/>
        </p:nvSpPr>
        <p:spPr>
          <a:xfrm>
            <a:off x="175599" y="577767"/>
            <a:ext cx="626874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"/>
              </a:spcAft>
            </a:pPr>
            <a:r>
              <a:rPr lang="ko-KR" altLang="en-US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문제 포인트</a:t>
            </a: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"/>
              </a:spcAft>
            </a:pP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"/>
              </a:spcAft>
            </a:pP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"/>
              </a:spcAft>
            </a:pP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"/>
              </a:spcAft>
            </a:pP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Map </a:t>
            </a: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NxN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 Road: 0, non-road: 1,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메두사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(</a:t>
            </a: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Sr,Sc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) -&gt; (</a:t>
            </a: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Er,Ec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) on road</a:t>
            </a: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M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전사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(</a:t>
            </a: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ri,ci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) -&gt;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메두사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도로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비도로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상관없음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메두사는 전사를 돌로 만들 수 있음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[1]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메두사 이동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[2]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메두사의 시선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[3]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전사들의 이동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[4]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전사의 공격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위의 문구를 힌트 삼아 전략 수립</a:t>
            </a:r>
            <a:endParaRPr lang="en-US" altLang="ko-KR" sz="800" b="1" dirty="0">
              <a:solidFill>
                <a:srgbClr val="FF0000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93953F5-86C7-5E93-EBBD-4CAF93673321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AB8F9C3-9811-6C5B-70EB-795FDBA35C23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57BC360-80D9-2C51-C886-58E594E1097F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C45732A-E822-ECF5-6664-AEB3A006D072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C6D4636-41EC-A1BA-C0C4-A6D54858D7F9}"/>
                </a:ext>
              </a:extLst>
            </p:cNvPr>
            <p:cNvSpPr txBox="1"/>
            <p:nvPr/>
          </p:nvSpPr>
          <p:spPr>
            <a:xfrm>
              <a:off x="280736" y="282154"/>
              <a:ext cx="477412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1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B698BD-0A85-F059-8CF4-2A1810468131}"/>
                </a:ext>
              </a:extLst>
            </p:cNvPr>
            <p:cNvSpPr txBox="1"/>
            <p:nvPr/>
          </p:nvSpPr>
          <p:spPr>
            <a:xfrm>
              <a:off x="871869" y="303882"/>
              <a:ext cx="2203980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메두사와 전사들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66EB284-1482-7ABE-A421-685950520399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2A3A88D6-7635-98D5-F486-4C0E8A87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7FA3D8-F9A6-88F6-DE2C-E7245503AD0A}"/>
              </a:ext>
            </a:extLst>
          </p:cNvPr>
          <p:cNvSpPr txBox="1"/>
          <p:nvPr/>
        </p:nvSpPr>
        <p:spPr>
          <a:xfrm>
            <a:off x="1692729" y="4804946"/>
            <a:ext cx="3472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https://www.codetree.ai/ko/frequent-problems/problems/medusa-and-warriors/description</a:t>
            </a:r>
            <a:endParaRPr lang="ko-KR" altLang="en-US" sz="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02C60B-36EC-FC25-D804-C935748DA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8" y="1100850"/>
            <a:ext cx="5992222" cy="10879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9D562CC-3B52-FA7B-A41C-E3235848F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58" y="2902345"/>
            <a:ext cx="3241259" cy="26539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098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6AEC370F-4315-FE77-73B1-D99A95415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921DAD6F-D35D-220F-A6E4-5E500B638826}"/>
              </a:ext>
            </a:extLst>
          </p:cNvPr>
          <p:cNvSpPr txBox="1"/>
          <p:nvPr/>
        </p:nvSpPr>
        <p:spPr>
          <a:xfrm>
            <a:off x="175599" y="577767"/>
            <a:ext cx="6268743" cy="3608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"/>
              </a:spcAft>
            </a:pPr>
            <a:r>
              <a:rPr lang="ko-KR" altLang="en-US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문제 포인트</a:t>
            </a: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"/>
              </a:spcAft>
            </a:pP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"/>
              </a:spcAft>
            </a:pP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"/>
              </a:spcAft>
            </a:pP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Home to Park, 1 cell move per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turn,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전사 만나면 전사 죽음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상하좌우 우선순위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최단경로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경로 없을 수도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-&gt; </a:t>
            </a:r>
            <a:r>
              <a:rPr lang="en-US" altLang="ko-KR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BFS (</a:t>
            </a: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상하좌우 우선순위 구현</a:t>
            </a:r>
            <a:r>
              <a:rPr lang="en-US" altLang="ko-KR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경로 없는 경우도 구현</a:t>
            </a:r>
            <a:r>
              <a:rPr lang="en-US" altLang="ko-KR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), </a:t>
            </a: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전사 만날 때</a:t>
            </a:r>
            <a:r>
              <a:rPr lang="en-US" altLang="ko-KR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</a:t>
            </a: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전사 죽음 구현</a:t>
            </a:r>
            <a:endParaRPr lang="en-US" altLang="ko-KR" sz="800" b="1" dirty="0">
              <a:solidFill>
                <a:srgbClr val="FF0000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가려지는 경우 상하좌우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대각선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8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방향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-&gt; </a:t>
            </a:r>
            <a:r>
              <a:rPr lang="en-US" altLang="ko-KR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45</a:t>
            </a: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도로 이루어진 방향 아님 주의</a:t>
            </a:r>
            <a:endParaRPr lang="en-US" altLang="ko-KR" sz="800" b="1" dirty="0">
              <a:solidFill>
                <a:srgbClr val="FF0000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맨 앞에 </a:t>
            </a:r>
            <a:r>
              <a:rPr lang="ko-KR" altLang="en-US" sz="800" b="1" dirty="0" err="1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전사만까지만</a:t>
            </a: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시선이 닿고 같은 방향의 뒤의 전사는 가려짐</a:t>
            </a:r>
            <a:endParaRPr lang="en-US" altLang="ko-KR" sz="800" b="1" dirty="0">
              <a:solidFill>
                <a:srgbClr val="FF0000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시선이 닿은 전사는 돌 됨 </a:t>
            </a:r>
            <a:r>
              <a:rPr lang="en-US" altLang="ko-KR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-&gt; </a:t>
            </a: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턴이 끝나면 풀려남</a:t>
            </a:r>
            <a:endParaRPr lang="en-US" altLang="ko-KR" sz="800" b="1" dirty="0">
              <a:solidFill>
                <a:srgbClr val="FF0000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시선은 전사를 가장 많이 볼 수 있는 시선으로</a:t>
            </a:r>
            <a:endParaRPr lang="en-US" altLang="ko-KR" sz="800" b="1" dirty="0">
              <a:solidFill>
                <a:srgbClr val="FF0000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0B30B8E-70F8-6FB3-048F-9C9AF52AA89C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DB21739-3752-96A9-B16B-09496DD9B603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EABB377-7D01-1683-F2AD-F695F374A5B3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B305A71-0007-5329-81B2-C919A0CA552B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A72292-7B1A-1583-3099-5497AD770088}"/>
                </a:ext>
              </a:extLst>
            </p:cNvPr>
            <p:cNvSpPr txBox="1"/>
            <p:nvPr/>
          </p:nvSpPr>
          <p:spPr>
            <a:xfrm>
              <a:off x="280736" y="282154"/>
              <a:ext cx="477412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1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4C3C76-5635-8675-DEFB-7572BF9998BE}"/>
                </a:ext>
              </a:extLst>
            </p:cNvPr>
            <p:cNvSpPr txBox="1"/>
            <p:nvPr/>
          </p:nvSpPr>
          <p:spPr>
            <a:xfrm>
              <a:off x="871869" y="303882"/>
              <a:ext cx="2203980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메두사와 전사들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664992B-5319-1612-8538-C549F0133BF1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B5A3274-0F56-82AD-4615-8BA0770A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4CC303-4018-7966-233C-03CB6718CC34}"/>
              </a:ext>
            </a:extLst>
          </p:cNvPr>
          <p:cNvSpPr txBox="1"/>
          <p:nvPr/>
        </p:nvSpPr>
        <p:spPr>
          <a:xfrm>
            <a:off x="1692729" y="4804946"/>
            <a:ext cx="34725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https://www.codetree.ai/ko/frequent-problems/problems/medusa-and-warriors/description</a:t>
            </a:r>
            <a:endParaRPr lang="ko-KR" altLang="en-US" sz="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9049EB-E35E-15B5-D164-BEA0D79B1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25" y="1145251"/>
            <a:ext cx="6193957" cy="5692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4D005D-1CE4-83B7-2C88-1D5A8B44A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25" y="2199429"/>
            <a:ext cx="4555189" cy="4946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4153BC-22E4-5310-02CC-D791EEB1D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424" y="1746503"/>
            <a:ext cx="1073977" cy="10709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75AD78F-C1D3-CDD8-4589-4117D41525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631" y="2800998"/>
            <a:ext cx="4556283" cy="4003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654FBBD-0AAB-28C3-F34B-7E7EF67BAE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8424" y="2849467"/>
            <a:ext cx="1064875" cy="107096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CF98414-64F3-15A7-D5EC-A2E35D1FF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4514" y="3998249"/>
            <a:ext cx="1028785" cy="103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5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21DC1B8A-6ED7-4B0E-CD06-EC6808B67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F89A6A06-E6E7-4795-0961-F4492EE70C71}"/>
              </a:ext>
            </a:extLst>
          </p:cNvPr>
          <p:cNvSpPr txBox="1"/>
          <p:nvPr/>
        </p:nvSpPr>
        <p:spPr>
          <a:xfrm>
            <a:off x="175599" y="577767"/>
            <a:ext cx="6268743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"/>
              </a:spcAft>
            </a:pPr>
            <a:r>
              <a:rPr lang="ko-KR" altLang="en-US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문제 포인트</a:t>
            </a: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"/>
              </a:spcAft>
            </a:pP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"/>
              </a:spcAft>
            </a:pP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"/>
              </a:spcAft>
            </a:pP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"/>
              </a:spcAft>
            </a:pP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"/>
              </a:spcAft>
            </a:pP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"/>
              </a:spcAft>
            </a:pP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첫 이동 </a:t>
            </a: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상하좌우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우선순위 </a:t>
            </a: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한 칸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이동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두번째 이동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</a:t>
            </a:r>
            <a:r>
              <a:rPr lang="ko-KR" altLang="en-US" sz="800" b="1" dirty="0" err="1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좌우상하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우선순위 </a:t>
            </a: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한 칸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이동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메두사와 거리 좁히는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격자 안에서만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메두사 시야 있는 곳은 이동할 수 없음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전사가 이동해서 메두사 만나면 죽음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(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사라짐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), </a:t>
            </a:r>
            <a:r>
              <a:rPr lang="ko-KR" altLang="en-US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맨해턴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거리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Manhattan Distance btw (</a:t>
            </a: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a,b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) and (</a:t>
            </a:r>
            <a:r>
              <a:rPr lang="en-US" altLang="ko-KR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c,d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) = |a-c|+|b-d|</a:t>
            </a: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1 cycle = [1],[2],[3],[4] -&gt; print(</a:t>
            </a:r>
            <a:r>
              <a:rPr lang="ko-KR" altLang="en-US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모든전사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이동거리의 합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800" b="1" dirty="0" err="1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돌이된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전사 수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,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메두사를 공격한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(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전사이동 메두사만남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))</a:t>
            </a: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메두사 도착 시 </a:t>
            </a: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0 </a:t>
            </a: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출력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"/>
              </a:spcAft>
            </a:pP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1C329C-9803-EBDB-BE35-E61F44F897E7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09C2DFC-CFD8-42D8-A751-6397834A62DE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80B300E-0257-A02A-C966-A5777FEDF8D6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F49D205-3B42-C768-3409-9FC743A40945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B6B15A-0AE6-B3C9-FA2B-3F41B53C6AF1}"/>
                </a:ext>
              </a:extLst>
            </p:cNvPr>
            <p:cNvSpPr txBox="1"/>
            <p:nvPr/>
          </p:nvSpPr>
          <p:spPr>
            <a:xfrm>
              <a:off x="280736" y="282154"/>
              <a:ext cx="477412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1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E3A92A-F4D0-2D6A-3A78-79AD17037A04}"/>
                </a:ext>
              </a:extLst>
            </p:cNvPr>
            <p:cNvSpPr txBox="1"/>
            <p:nvPr/>
          </p:nvSpPr>
          <p:spPr>
            <a:xfrm>
              <a:off x="871869" y="303882"/>
              <a:ext cx="2203980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메두사와 전사들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F3102DB-2417-C53C-E1FC-DBFE92B74AED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FBED8F1E-06D7-EF4F-4123-C121CF10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57682A-4029-3D1B-6DC2-1AF50129B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28" y="963270"/>
            <a:ext cx="5377586" cy="15615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B63334-03A4-2346-1BAD-7BC08D354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28" y="3084464"/>
            <a:ext cx="5642429" cy="96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5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79157833-58D0-8F9D-6D9A-804A5FAD1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5DF81792-8B94-9C6E-3E5D-D153914A19BA}"/>
              </a:ext>
            </a:extLst>
          </p:cNvPr>
          <p:cNvSpPr txBox="1"/>
          <p:nvPr/>
        </p:nvSpPr>
        <p:spPr>
          <a:xfrm>
            <a:off x="175599" y="577767"/>
            <a:ext cx="6268743" cy="4162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"/>
              </a:spcAft>
            </a:pPr>
            <a:r>
              <a:rPr lang="ko-KR" altLang="en-US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문제 포인트</a:t>
            </a: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"/>
              </a:spcAft>
            </a:pP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"/>
              </a:spcAft>
            </a:pP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"/>
              </a:spcAft>
            </a:pP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"/>
              </a:spcAft>
            </a:pP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"/>
              </a:spcAft>
            </a:pP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"/>
              </a:spcAft>
            </a:pP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"/>
              </a:spcAft>
            </a:pP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"/>
              </a:spcAft>
            </a:pP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"/>
              </a:spcAft>
            </a:pP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전략 수립</a:t>
            </a:r>
            <a:r>
              <a:rPr lang="en-US" altLang="ko-KR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: 0. </a:t>
            </a:r>
            <a:r>
              <a:rPr lang="en-US" altLang="ko-KR" sz="800" b="1" dirty="0" err="1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lmport</a:t>
            </a:r>
            <a:r>
              <a:rPr lang="en-US" altLang="ko-KR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library 1. data </a:t>
            </a:r>
            <a:r>
              <a:rPr lang="en-US" altLang="ko-KR" sz="800" b="1" dirty="0" err="1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init</a:t>
            </a:r>
            <a:r>
              <a:rPr lang="en-US" altLang="ko-KR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 and assignment </a:t>
            </a: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2-1. </a:t>
            </a: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메두사 이동 </a:t>
            </a:r>
            <a:r>
              <a:rPr lang="en-US" altLang="ko-KR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2-2. </a:t>
            </a: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메두사 시선 </a:t>
            </a:r>
            <a:r>
              <a:rPr lang="en-US" altLang="ko-KR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2-3. </a:t>
            </a: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전사 이동 </a:t>
            </a:r>
            <a:r>
              <a:rPr lang="en-US" altLang="ko-KR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2-4. </a:t>
            </a:r>
            <a:r>
              <a:rPr lang="ko-KR" altLang="en-US" sz="800" b="1" dirty="0">
                <a:solidFill>
                  <a:srgbClr val="FF0000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전사 공격을 순서로 구현</a:t>
            </a:r>
            <a:endParaRPr lang="en-US" altLang="ko-KR" sz="800" b="1" dirty="0">
              <a:solidFill>
                <a:srgbClr val="FF0000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위에서 언급한 문제 포인트를 어떻게 반영하면 좋을까 생각하며 해설을 이해하고 습득하여 다음에 활용할 수 있도록 공부 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070AC51-3609-B007-47EB-F1A2C1AC4240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51780BA-9030-1576-4A75-C42AF78B5757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161C617-9E2A-450A-3FE7-965E75B1D7A4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1E0E20B-F7B6-A9EE-E23F-CB838AD8D460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897AF6-C2D9-5635-FA15-5B4D2B0AAA89}"/>
                </a:ext>
              </a:extLst>
            </p:cNvPr>
            <p:cNvSpPr txBox="1"/>
            <p:nvPr/>
          </p:nvSpPr>
          <p:spPr>
            <a:xfrm>
              <a:off x="280736" y="282154"/>
              <a:ext cx="477412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1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843BAD-23CD-06BA-1CD6-28CCE81EA97B}"/>
                </a:ext>
              </a:extLst>
            </p:cNvPr>
            <p:cNvSpPr txBox="1"/>
            <p:nvPr/>
          </p:nvSpPr>
          <p:spPr>
            <a:xfrm>
              <a:off x="871869" y="303882"/>
              <a:ext cx="2203980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메두사와 전사들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7E9721E-2347-FAF7-E1CC-5E7A5ED09AC4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EC38D826-4421-C5F2-02D5-7686C179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0B0CEC-8756-1354-AEA0-A734A7A71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99" y="1097114"/>
            <a:ext cx="3862615" cy="16031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AB912E-0CDC-20A4-4C4A-14A47AE28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99" y="2926176"/>
            <a:ext cx="4337957" cy="5865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3E8ECF-2C0C-7364-6233-EE850A9EA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803" y="1143472"/>
            <a:ext cx="968062" cy="2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2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732A822B-D099-936E-7057-9B7451A6D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8881D104-0954-1B44-0596-4CB9A4524AE2}"/>
              </a:ext>
            </a:extLst>
          </p:cNvPr>
          <p:cNvSpPr txBox="1"/>
          <p:nvPr/>
        </p:nvSpPr>
        <p:spPr>
          <a:xfrm>
            <a:off x="175599" y="577767"/>
            <a:ext cx="6268743" cy="2133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"/>
              </a:spcAft>
            </a:pPr>
            <a:r>
              <a:rPr lang="ko-KR" altLang="en-US" sz="1200" b="1" dirty="0">
                <a:solidFill>
                  <a:srgbClr val="005F9F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코드</a:t>
            </a: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Initialization and Assignment</a:t>
            </a: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r>
              <a:rPr lang="ko-KR" altLang="en-US" sz="800" b="1" dirty="0">
                <a:solidFill>
                  <a:schemeClr val="tx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  <a:cs typeface="Calibri" panose="020F0502020204030204" pitchFamily="34" charset="0"/>
              </a:rPr>
              <a:t>입력 형태 보고 데이터 할당을 위한 코드 짜기</a:t>
            </a: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"/>
              </a:spcAft>
            </a:pP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"/>
              </a:spcAft>
            </a:pPr>
            <a:endParaRPr lang="en-US" altLang="ko-KR" sz="1200" b="1" dirty="0">
              <a:solidFill>
                <a:srgbClr val="005F9F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80"/>
              </a:spcAft>
              <a:buFont typeface="Arial" panose="020B0604020202020204" pitchFamily="34" charset="0"/>
              <a:buChar char="•"/>
            </a:pPr>
            <a:endParaRPr lang="en-US" altLang="ko-KR" sz="800" b="1" dirty="0">
              <a:solidFill>
                <a:schemeClr val="tx1"/>
              </a:solidFill>
              <a:latin typeface="레시피코리아OTF Medium" panose="02020503020101020101" pitchFamily="18" charset="-127"/>
              <a:ea typeface="레시피코리아OTF Medium" panose="02020503020101020101" pitchFamily="18" charset="-127"/>
              <a:cs typeface="Calibri" panose="020F050202020403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76007F4-3C9A-5B55-FD81-35773830E6A5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FF0C30B-32EE-42F2-4126-FCE67D8C7CD4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A18D86B-7399-5A52-33BA-4DA8D12CD8C0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0A34938-C4FA-776E-F561-8A3CD5331A2D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C3FE221-0816-6EB6-FDC8-5DEB45010AD1}"/>
                </a:ext>
              </a:extLst>
            </p:cNvPr>
            <p:cNvSpPr txBox="1"/>
            <p:nvPr/>
          </p:nvSpPr>
          <p:spPr>
            <a:xfrm>
              <a:off x="280736" y="282154"/>
              <a:ext cx="477412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1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D509B0-A6D3-B2C6-EDAF-9F346B9F52A7}"/>
                </a:ext>
              </a:extLst>
            </p:cNvPr>
            <p:cNvSpPr txBox="1"/>
            <p:nvPr/>
          </p:nvSpPr>
          <p:spPr>
            <a:xfrm>
              <a:off x="871869" y="303882"/>
              <a:ext cx="2203980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메두사와 전사들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4357C81-CC0A-4B25-9D55-4E1F5D471241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4064261F-D4EB-F40B-EE44-60B5F260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DBAF3F-0C0D-7601-A0CD-956883762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59" y="1426679"/>
            <a:ext cx="3940146" cy="343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3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E8BCB594-A1B6-0222-C906-C2402B240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6BC393-3BBB-0E0C-970F-5CC2493723B7}"/>
                  </a:ext>
                </a:extLst>
              </p:cNvPr>
              <p:cNvSpPr txBox="1"/>
              <p:nvPr/>
            </p:nvSpPr>
            <p:spPr>
              <a:xfrm>
                <a:off x="175599" y="577767"/>
                <a:ext cx="6268743" cy="19492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"/>
                  </a:spcAft>
                </a:pPr>
                <a:r>
                  <a:rPr lang="ko-KR" altLang="en-US" sz="1200" b="1" dirty="0">
                    <a:solidFill>
                      <a:srgbClr val="005F9F"/>
                    </a:solidFill>
                    <a:latin typeface="레시피코리아OTF Medium" panose="02020503020101020101" pitchFamily="18" charset="-127"/>
                    <a:ea typeface="레시피코리아OTF Medium" panose="02020503020101020101" pitchFamily="18" charset="-127"/>
                    <a:cs typeface="Calibri" panose="020F0502020204030204" pitchFamily="34" charset="0"/>
                  </a:rPr>
                  <a:t>코드</a:t>
                </a:r>
                <a:endParaRPr lang="en-US" altLang="ko-KR" sz="1200" b="1" dirty="0">
                  <a:solidFill>
                    <a:srgbClr val="005F9F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  <a:cs typeface="Calibri" panose="020F0502020204030204" pitchFamily="34" charset="0"/>
                </a:endParaRPr>
              </a:p>
              <a:p>
                <a:pPr marL="171450" indent="-171450" algn="just">
                  <a:lnSpc>
                    <a:spcPct val="150000"/>
                  </a:lnSpc>
                  <a:spcAft>
                    <a:spcPts val="8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800" b="1" dirty="0">
                    <a:solidFill>
                      <a:schemeClr val="tx1"/>
                    </a:solidFill>
                    <a:latin typeface="레시피코리아OTF Medium" panose="02020503020101020101" pitchFamily="18" charset="-127"/>
                    <a:ea typeface="레시피코리아OTF Medium" panose="02020503020101020101" pitchFamily="18" charset="-127"/>
                    <a:cs typeface="Calibri" panose="020F0502020204030204" pitchFamily="34" charset="0"/>
                  </a:rPr>
                  <a:t>Error Case Check</a:t>
                </a:r>
              </a:p>
              <a:p>
                <a:pPr marL="171450" indent="-171450" algn="just">
                  <a:lnSpc>
                    <a:spcPct val="150000"/>
                  </a:lnSpc>
                  <a:spcAft>
                    <a:spcPts val="80"/>
                  </a:spcAft>
                  <a:buFont typeface="Arial" panose="020B0604020202020204" pitchFamily="34" charset="0"/>
                  <a:buChar char="•"/>
                </a:pPr>
                <a:endParaRPr lang="en-US" altLang="ko-KR" sz="800" b="1" dirty="0">
                  <a:solidFill>
                    <a:schemeClr val="tx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  <a:cs typeface="Calibri" panose="020F0502020204030204" pitchFamily="34" charset="0"/>
                </a:endParaRPr>
              </a:p>
              <a:p>
                <a:pPr marL="171450" indent="-171450" algn="just">
                  <a:lnSpc>
                    <a:spcPct val="150000"/>
                  </a:lnSpc>
                  <a:spcAft>
                    <a:spcPts val="80"/>
                  </a:spcAft>
                  <a:buFont typeface="Arial" panose="020B0604020202020204" pitchFamily="34" charset="0"/>
                  <a:buChar char="•"/>
                </a:pPr>
                <a:endParaRPr lang="en-US" altLang="ko-KR" sz="800" b="1" dirty="0">
                  <a:solidFill>
                    <a:schemeClr val="tx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  <a:cs typeface="Calibri" panose="020F0502020204030204" pitchFamily="34" charset="0"/>
                </a:endParaRPr>
              </a:p>
              <a:p>
                <a:pPr marL="171450" indent="-171450" algn="just">
                  <a:lnSpc>
                    <a:spcPct val="150000"/>
                  </a:lnSpc>
                  <a:spcAft>
                    <a:spcPts val="80"/>
                  </a:spcAft>
                  <a:buFont typeface="Arial" panose="020B0604020202020204" pitchFamily="34" charset="0"/>
                  <a:buChar char="•"/>
                </a:pPr>
                <a:endParaRPr lang="en-US" altLang="ko-KR" sz="800" b="1" dirty="0">
                  <a:solidFill>
                    <a:schemeClr val="tx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  <a:cs typeface="Calibri" panose="020F0502020204030204" pitchFamily="34" charset="0"/>
                </a:endParaRPr>
              </a:p>
              <a:p>
                <a:pPr marL="171450" indent="-171450" algn="just">
                  <a:lnSpc>
                    <a:spcPct val="150000"/>
                  </a:lnSpc>
                  <a:spcAft>
                    <a:spcPts val="80"/>
                  </a:spcAft>
                  <a:buFont typeface="Arial" panose="020B0604020202020204" pitchFamily="34" charset="0"/>
                  <a:buChar char="•"/>
                </a:pPr>
                <a:endParaRPr lang="en-US" altLang="ko-KR" sz="800" b="1" dirty="0">
                  <a:solidFill>
                    <a:schemeClr val="tx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"/>
                  </a:spcAft>
                </a:pPr>
                <a:endParaRPr lang="en-US" altLang="ko-KR" sz="800" b="1" dirty="0">
                  <a:solidFill>
                    <a:schemeClr val="tx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  <a:cs typeface="Calibri" panose="020F0502020204030204" pitchFamily="34" charset="0"/>
                </a:endParaRPr>
              </a:p>
              <a:p>
                <a:pPr marL="171450" indent="-171450" algn="just">
                  <a:lnSpc>
                    <a:spcPct val="150000"/>
                  </a:lnSpc>
                  <a:spcAft>
                    <a:spcPts val="8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800" b="1" dirty="0">
                    <a:solidFill>
                      <a:schemeClr val="tx1"/>
                    </a:solidFill>
                    <a:latin typeface="레시피코리아OTF Medium" panose="02020503020101020101" pitchFamily="18" charset="-127"/>
                    <a:ea typeface="레시피코리아OTF Medium" panose="02020503020101020101" pitchFamily="18" charset="-127"/>
                    <a:cs typeface="Calibri" panose="020F0502020204030204" pitchFamily="34" charset="0"/>
                  </a:rPr>
                  <a:t>Cycles</a:t>
                </a:r>
                <a:r>
                  <a:rPr lang="ko-KR" altLang="en-US" sz="800" b="1" dirty="0">
                    <a:solidFill>
                      <a:schemeClr val="tx1"/>
                    </a:solidFill>
                    <a:latin typeface="레시피코리아OTF Medium" panose="02020503020101020101" pitchFamily="18" charset="-127"/>
                    <a:ea typeface="레시피코리아OTF Medium" panose="02020503020101020101" pitchFamily="18" charset="-127"/>
                    <a:cs typeface="Calibri" panose="020F0502020204030204" pitchFamily="34" charset="0"/>
                  </a:rPr>
                  <a:t>를 구현하기 위해 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레시피코리아OTF Medium" panose="02020503020101020101" pitchFamily="18" charset="-127"/>
                    <a:ea typeface="레시피코리아OTF Medium" panose="02020503020101020101" pitchFamily="18" charset="-127"/>
                    <a:cs typeface="Calibri" panose="020F0502020204030204" pitchFamily="34" charset="0"/>
                  </a:rPr>
                  <a:t>BFS</a:t>
                </a:r>
                <a:r>
                  <a:rPr lang="ko-KR" altLang="en-US" sz="800" b="1" dirty="0">
                    <a:solidFill>
                      <a:schemeClr val="tx1"/>
                    </a:solidFill>
                    <a:latin typeface="레시피코리아OTF Medium" panose="02020503020101020101" pitchFamily="18" charset="-127"/>
                    <a:ea typeface="레시피코리아OTF Medium" panose="02020503020101020101" pitchFamily="18" charset="-127"/>
                    <a:cs typeface="Calibri" panose="020F0502020204030204" pitchFamily="34" charset="0"/>
                  </a:rPr>
                  <a:t>를 활용하여 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레시피코리아OTF Medium" panose="02020503020101020101" pitchFamily="18" charset="-127"/>
                    <a:ea typeface="레시피코리아OTF Medium" panose="02020503020101020101" pitchFamily="18" charset="-127"/>
                    <a:cs typeface="Calibri" panose="020F0502020204030204" pitchFamily="34" charset="0"/>
                  </a:rPr>
                  <a:t>Park to cell</a:t>
                </a:r>
                <a14:m>
                  <m:oMath xmlns:m="http://schemas.openxmlformats.org/officeDocument/2006/math">
                    <m:r>
                      <a:rPr lang="en-US" altLang="ko-KR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</m:oMath>
                </a14:m>
                <a:r>
                  <a:rPr lang="en-US" altLang="ko-KR" sz="800" b="1" dirty="0">
                    <a:solidFill>
                      <a:schemeClr val="tx1"/>
                    </a:solidFill>
                    <a:latin typeface="레시피코리아OTF Medium" panose="02020503020101020101" pitchFamily="18" charset="-127"/>
                    <a:ea typeface="레시피코리아OTF Medium" panose="02020503020101020101" pitchFamily="18" charset="-127"/>
                    <a:cs typeface="Calibri" panose="020F0502020204030204" pitchFamily="34" charset="0"/>
                  </a:rPr>
                  <a:t> </a:t>
                </a:r>
                <a:r>
                  <a:rPr lang="ko-KR" altLang="en-US" sz="800" b="1" dirty="0">
                    <a:solidFill>
                      <a:schemeClr val="tx1"/>
                    </a:solidFill>
                    <a:latin typeface="레시피코리아OTF Medium" panose="02020503020101020101" pitchFamily="18" charset="-127"/>
                    <a:ea typeface="레시피코리아OTF Medium" panose="02020503020101020101" pitchFamily="18" charset="-127"/>
                    <a:cs typeface="Calibri" panose="020F0502020204030204" pitchFamily="34" charset="0"/>
                  </a:rPr>
                  <a:t>의 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레시피코리아OTF Medium" panose="02020503020101020101" pitchFamily="18" charset="-127"/>
                    <a:ea typeface="레시피코리아OTF Medium" panose="02020503020101020101" pitchFamily="18" charset="-127"/>
                    <a:cs typeface="Calibri" panose="020F0502020204030204" pitchFamily="34" charset="0"/>
                  </a:rPr>
                  <a:t>distance grid </a:t>
                </a:r>
                <a:r>
                  <a:rPr lang="ko-KR" altLang="en-US" sz="800" b="1" dirty="0">
                    <a:solidFill>
                      <a:schemeClr val="tx1"/>
                    </a:solidFill>
                    <a:latin typeface="레시피코리아OTF Medium" panose="02020503020101020101" pitchFamily="18" charset="-127"/>
                    <a:ea typeface="레시피코리아OTF Medium" panose="02020503020101020101" pitchFamily="18" charset="-127"/>
                    <a:cs typeface="Calibri" panose="020F0502020204030204" pitchFamily="34" charset="0"/>
                  </a:rPr>
                  <a:t>생성</a:t>
                </a:r>
                <a:endParaRPr lang="en-US" altLang="ko-KR" sz="800" b="1" dirty="0">
                  <a:solidFill>
                    <a:schemeClr val="tx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  <a:cs typeface="Calibri" panose="020F0502020204030204" pitchFamily="34" charset="0"/>
                </a:endParaRPr>
              </a:p>
              <a:p>
                <a:pPr marL="171450" indent="-171450" algn="just">
                  <a:lnSpc>
                    <a:spcPct val="150000"/>
                  </a:lnSpc>
                  <a:spcAft>
                    <a:spcPts val="8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800" b="1" dirty="0">
                    <a:solidFill>
                      <a:srgbClr val="FF0000"/>
                    </a:solidFill>
                    <a:latin typeface="레시피코리아OTF Medium" panose="02020503020101020101" pitchFamily="18" charset="-127"/>
                    <a:ea typeface="레시피코리아OTF Medium" panose="02020503020101020101" pitchFamily="18" charset="-127"/>
                    <a:cs typeface="Calibri" panose="020F0502020204030204" pitchFamily="34" charset="0"/>
                  </a:rPr>
                  <a:t>종료지점을 중심으로 모든 셀에 대한 거리 정보를 구하는 아이디어는 개인적으로 유용하다고 판단</a:t>
                </a:r>
                <a:endParaRPr lang="en-US" altLang="ko-KR" sz="800" b="1" dirty="0">
                  <a:solidFill>
                    <a:srgbClr val="FF0000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6BC393-3BBB-0E0C-970F-5CC249372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99" y="577767"/>
                <a:ext cx="6268743" cy="1949252"/>
              </a:xfrm>
              <a:prstGeom prst="rect">
                <a:avLst/>
              </a:prstGeom>
              <a:blipFill>
                <a:blip r:embed="rId3"/>
                <a:stretch>
                  <a:fillRect l="-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B0934FD0-7EB6-3949-5013-656B931489B6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D9D8A60-F38F-B091-872C-A169ED25BD17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75D8C3F-3E09-047C-308C-8B7F5F92EC92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A7EB7D4-DC2C-26F2-0E67-B9636A6B932B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131F3B-8B80-89AC-7671-2E8843450A4D}"/>
                </a:ext>
              </a:extLst>
            </p:cNvPr>
            <p:cNvSpPr txBox="1"/>
            <p:nvPr/>
          </p:nvSpPr>
          <p:spPr>
            <a:xfrm>
              <a:off x="280736" y="282154"/>
              <a:ext cx="477412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1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558BA8A-2920-FDD1-8DB1-6618E1657E87}"/>
                </a:ext>
              </a:extLst>
            </p:cNvPr>
            <p:cNvSpPr txBox="1"/>
            <p:nvPr/>
          </p:nvSpPr>
          <p:spPr>
            <a:xfrm>
              <a:off x="871869" y="303882"/>
              <a:ext cx="2203980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메두사와 전사들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91773B7-F24B-676D-5118-E1941E8FF5E9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96D51F0E-D506-5044-172D-48DF997A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5A06F7-0B78-CCCC-34A1-242F435D7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59" y="1196739"/>
            <a:ext cx="6231496" cy="8062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146BFD-F3BF-9F17-A156-69BCD648D6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59" y="2576772"/>
            <a:ext cx="5638319" cy="4375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9118EF-8E10-E8B4-6E4D-FABDD098CC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59" y="3218335"/>
            <a:ext cx="2583304" cy="173963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4FE7B5-AEB7-E342-9E13-1522115E6B2C}"/>
              </a:ext>
            </a:extLst>
          </p:cNvPr>
          <p:cNvSpPr/>
          <p:nvPr/>
        </p:nvSpPr>
        <p:spPr>
          <a:xfrm>
            <a:off x="1213757" y="2795547"/>
            <a:ext cx="2737757" cy="14359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6A1D763-874E-6E8B-6137-2772F68AB911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1581211" y="2939143"/>
            <a:ext cx="1001425" cy="279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73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5DECF711-F4AE-03C0-5EF3-A3DEA1D16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28AC1C-9422-F04B-5589-63976F76456D}"/>
                  </a:ext>
                </a:extLst>
              </p:cNvPr>
              <p:cNvSpPr txBox="1"/>
              <p:nvPr/>
            </p:nvSpPr>
            <p:spPr>
              <a:xfrm>
                <a:off x="175599" y="577767"/>
                <a:ext cx="6268743" cy="19492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"/>
                  </a:spcAft>
                </a:pPr>
                <a:r>
                  <a:rPr lang="ko-KR" altLang="en-US" sz="1200" b="1" dirty="0">
                    <a:solidFill>
                      <a:srgbClr val="005F9F"/>
                    </a:solidFill>
                    <a:latin typeface="레시피코리아OTF Medium" panose="02020503020101020101" pitchFamily="18" charset="-127"/>
                    <a:ea typeface="레시피코리아OTF Medium" panose="02020503020101020101" pitchFamily="18" charset="-127"/>
                    <a:cs typeface="Calibri" panose="020F0502020204030204" pitchFamily="34" charset="0"/>
                  </a:rPr>
                  <a:t>코드</a:t>
                </a:r>
                <a:endParaRPr lang="en-US" altLang="ko-KR" sz="1200" b="1" dirty="0">
                  <a:solidFill>
                    <a:srgbClr val="005F9F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  <a:cs typeface="Calibri" panose="020F0502020204030204" pitchFamily="34" charset="0"/>
                </a:endParaRPr>
              </a:p>
              <a:p>
                <a:pPr marL="171450" indent="-171450" algn="just">
                  <a:lnSpc>
                    <a:spcPct val="150000"/>
                  </a:lnSpc>
                  <a:spcAft>
                    <a:spcPts val="8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800" b="1" dirty="0">
                    <a:solidFill>
                      <a:schemeClr val="tx1"/>
                    </a:solidFill>
                    <a:latin typeface="레시피코리아OTF Medium" panose="02020503020101020101" pitchFamily="18" charset="-127"/>
                    <a:ea typeface="레시피코리아OTF Medium" panose="02020503020101020101" pitchFamily="18" charset="-127"/>
                    <a:cs typeface="Calibri" panose="020F0502020204030204" pitchFamily="34" charset="0"/>
                  </a:rPr>
                  <a:t>Error Case Check</a:t>
                </a:r>
              </a:p>
              <a:p>
                <a:pPr marL="171450" indent="-171450" algn="just">
                  <a:lnSpc>
                    <a:spcPct val="150000"/>
                  </a:lnSpc>
                  <a:spcAft>
                    <a:spcPts val="80"/>
                  </a:spcAft>
                  <a:buFont typeface="Arial" panose="020B0604020202020204" pitchFamily="34" charset="0"/>
                  <a:buChar char="•"/>
                </a:pPr>
                <a:endParaRPr lang="en-US" altLang="ko-KR" sz="800" b="1" dirty="0">
                  <a:solidFill>
                    <a:schemeClr val="tx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  <a:cs typeface="Calibri" panose="020F0502020204030204" pitchFamily="34" charset="0"/>
                </a:endParaRPr>
              </a:p>
              <a:p>
                <a:pPr marL="171450" indent="-171450" algn="just">
                  <a:lnSpc>
                    <a:spcPct val="150000"/>
                  </a:lnSpc>
                  <a:spcAft>
                    <a:spcPts val="80"/>
                  </a:spcAft>
                  <a:buFont typeface="Arial" panose="020B0604020202020204" pitchFamily="34" charset="0"/>
                  <a:buChar char="•"/>
                </a:pPr>
                <a:endParaRPr lang="en-US" altLang="ko-KR" sz="800" b="1" dirty="0">
                  <a:solidFill>
                    <a:schemeClr val="tx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  <a:cs typeface="Calibri" panose="020F0502020204030204" pitchFamily="34" charset="0"/>
                </a:endParaRPr>
              </a:p>
              <a:p>
                <a:pPr marL="171450" indent="-171450" algn="just">
                  <a:lnSpc>
                    <a:spcPct val="150000"/>
                  </a:lnSpc>
                  <a:spcAft>
                    <a:spcPts val="80"/>
                  </a:spcAft>
                  <a:buFont typeface="Arial" panose="020B0604020202020204" pitchFamily="34" charset="0"/>
                  <a:buChar char="•"/>
                </a:pPr>
                <a:endParaRPr lang="en-US" altLang="ko-KR" sz="800" b="1" dirty="0">
                  <a:solidFill>
                    <a:schemeClr val="tx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  <a:cs typeface="Calibri" panose="020F0502020204030204" pitchFamily="34" charset="0"/>
                </a:endParaRPr>
              </a:p>
              <a:p>
                <a:pPr marL="171450" indent="-171450" algn="just">
                  <a:lnSpc>
                    <a:spcPct val="150000"/>
                  </a:lnSpc>
                  <a:spcAft>
                    <a:spcPts val="80"/>
                  </a:spcAft>
                  <a:buFont typeface="Arial" panose="020B0604020202020204" pitchFamily="34" charset="0"/>
                  <a:buChar char="•"/>
                </a:pPr>
                <a:endParaRPr lang="en-US" altLang="ko-KR" sz="800" b="1" dirty="0">
                  <a:solidFill>
                    <a:schemeClr val="tx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"/>
                  </a:spcAft>
                </a:pPr>
                <a:endParaRPr lang="en-US" altLang="ko-KR" sz="800" b="1" dirty="0">
                  <a:solidFill>
                    <a:schemeClr val="tx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  <a:cs typeface="Calibri" panose="020F0502020204030204" pitchFamily="34" charset="0"/>
                </a:endParaRPr>
              </a:p>
              <a:p>
                <a:pPr marL="171450" indent="-171450" algn="just">
                  <a:lnSpc>
                    <a:spcPct val="150000"/>
                  </a:lnSpc>
                  <a:spcAft>
                    <a:spcPts val="80"/>
                  </a:spcAft>
                  <a:buFont typeface="Arial" panose="020B0604020202020204" pitchFamily="34" charset="0"/>
                  <a:buChar char="•"/>
                </a:pPr>
                <a:r>
                  <a:rPr lang="en-US" altLang="ko-KR" sz="800" b="1" dirty="0">
                    <a:solidFill>
                      <a:schemeClr val="tx1"/>
                    </a:solidFill>
                    <a:latin typeface="레시피코리아OTF Medium" panose="02020503020101020101" pitchFamily="18" charset="-127"/>
                    <a:ea typeface="레시피코리아OTF Medium" panose="02020503020101020101" pitchFamily="18" charset="-127"/>
                    <a:cs typeface="Calibri" panose="020F0502020204030204" pitchFamily="34" charset="0"/>
                  </a:rPr>
                  <a:t>Cycles</a:t>
                </a:r>
                <a:r>
                  <a:rPr lang="ko-KR" altLang="en-US" sz="800" b="1" dirty="0">
                    <a:solidFill>
                      <a:schemeClr val="tx1"/>
                    </a:solidFill>
                    <a:latin typeface="레시피코리아OTF Medium" panose="02020503020101020101" pitchFamily="18" charset="-127"/>
                    <a:ea typeface="레시피코리아OTF Medium" panose="02020503020101020101" pitchFamily="18" charset="-127"/>
                    <a:cs typeface="Calibri" panose="020F0502020204030204" pitchFamily="34" charset="0"/>
                  </a:rPr>
                  <a:t>를 구현하기 위해 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레시피코리아OTF Medium" panose="02020503020101020101" pitchFamily="18" charset="-127"/>
                    <a:ea typeface="레시피코리아OTF Medium" panose="02020503020101020101" pitchFamily="18" charset="-127"/>
                    <a:cs typeface="Calibri" panose="020F0502020204030204" pitchFamily="34" charset="0"/>
                  </a:rPr>
                  <a:t>BFS</a:t>
                </a:r>
                <a:r>
                  <a:rPr lang="ko-KR" altLang="en-US" sz="800" b="1" dirty="0">
                    <a:solidFill>
                      <a:schemeClr val="tx1"/>
                    </a:solidFill>
                    <a:latin typeface="레시피코리아OTF Medium" panose="02020503020101020101" pitchFamily="18" charset="-127"/>
                    <a:ea typeface="레시피코리아OTF Medium" panose="02020503020101020101" pitchFamily="18" charset="-127"/>
                    <a:cs typeface="Calibri" panose="020F0502020204030204" pitchFamily="34" charset="0"/>
                  </a:rPr>
                  <a:t>를 활용하여 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레시피코리아OTF Medium" panose="02020503020101020101" pitchFamily="18" charset="-127"/>
                    <a:ea typeface="레시피코리아OTF Medium" panose="02020503020101020101" pitchFamily="18" charset="-127"/>
                    <a:cs typeface="Calibri" panose="020F0502020204030204" pitchFamily="34" charset="0"/>
                  </a:rPr>
                  <a:t>Park to cell</a:t>
                </a:r>
                <a14:m>
                  <m:oMath xmlns:m="http://schemas.openxmlformats.org/officeDocument/2006/math">
                    <m:r>
                      <a:rPr lang="en-US" altLang="ko-KR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</m:oMath>
                </a14:m>
                <a:r>
                  <a:rPr lang="en-US" altLang="ko-KR" sz="800" b="1" dirty="0">
                    <a:solidFill>
                      <a:schemeClr val="tx1"/>
                    </a:solidFill>
                    <a:latin typeface="레시피코리아OTF Medium" panose="02020503020101020101" pitchFamily="18" charset="-127"/>
                    <a:ea typeface="레시피코리아OTF Medium" panose="02020503020101020101" pitchFamily="18" charset="-127"/>
                    <a:cs typeface="Calibri" panose="020F0502020204030204" pitchFamily="34" charset="0"/>
                  </a:rPr>
                  <a:t> </a:t>
                </a:r>
                <a:r>
                  <a:rPr lang="ko-KR" altLang="en-US" sz="800" b="1" dirty="0">
                    <a:solidFill>
                      <a:schemeClr val="tx1"/>
                    </a:solidFill>
                    <a:latin typeface="레시피코리아OTF Medium" panose="02020503020101020101" pitchFamily="18" charset="-127"/>
                    <a:ea typeface="레시피코리아OTF Medium" panose="02020503020101020101" pitchFamily="18" charset="-127"/>
                    <a:cs typeface="Calibri" panose="020F0502020204030204" pitchFamily="34" charset="0"/>
                  </a:rPr>
                  <a:t>의 </a:t>
                </a:r>
                <a:r>
                  <a:rPr lang="en-US" altLang="ko-KR" sz="800" b="1" dirty="0">
                    <a:solidFill>
                      <a:schemeClr val="tx1"/>
                    </a:solidFill>
                    <a:latin typeface="레시피코리아OTF Medium" panose="02020503020101020101" pitchFamily="18" charset="-127"/>
                    <a:ea typeface="레시피코리아OTF Medium" panose="02020503020101020101" pitchFamily="18" charset="-127"/>
                    <a:cs typeface="Calibri" panose="020F0502020204030204" pitchFamily="34" charset="0"/>
                  </a:rPr>
                  <a:t>distance grid </a:t>
                </a:r>
                <a:r>
                  <a:rPr lang="ko-KR" altLang="en-US" sz="800" b="1" dirty="0">
                    <a:solidFill>
                      <a:schemeClr val="tx1"/>
                    </a:solidFill>
                    <a:latin typeface="레시피코리아OTF Medium" panose="02020503020101020101" pitchFamily="18" charset="-127"/>
                    <a:ea typeface="레시피코리아OTF Medium" panose="02020503020101020101" pitchFamily="18" charset="-127"/>
                    <a:cs typeface="Calibri" panose="020F0502020204030204" pitchFamily="34" charset="0"/>
                  </a:rPr>
                  <a:t>생성</a:t>
                </a:r>
                <a:endParaRPr lang="en-US" altLang="ko-KR" sz="800" b="1" dirty="0">
                  <a:solidFill>
                    <a:schemeClr val="tx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  <a:cs typeface="Calibri" panose="020F0502020204030204" pitchFamily="34" charset="0"/>
                </a:endParaRPr>
              </a:p>
              <a:p>
                <a:pPr marL="171450" indent="-171450" algn="just">
                  <a:lnSpc>
                    <a:spcPct val="150000"/>
                  </a:lnSpc>
                  <a:spcAft>
                    <a:spcPts val="80"/>
                  </a:spcAft>
                  <a:buFont typeface="Arial" panose="020B0604020202020204" pitchFamily="34" charset="0"/>
                  <a:buChar char="•"/>
                </a:pPr>
                <a:r>
                  <a:rPr lang="ko-KR" altLang="en-US" sz="800" b="1" dirty="0">
                    <a:solidFill>
                      <a:srgbClr val="FF0000"/>
                    </a:solidFill>
                    <a:latin typeface="레시피코리아OTF Medium" panose="02020503020101020101" pitchFamily="18" charset="-127"/>
                    <a:ea typeface="레시피코리아OTF Medium" panose="02020503020101020101" pitchFamily="18" charset="-127"/>
                    <a:cs typeface="Calibri" panose="020F0502020204030204" pitchFamily="34" charset="0"/>
                  </a:rPr>
                  <a:t>종료지점을 중심으로 모든 셀에 대한 거리 정보를 구하는 아이디어는 개인적으로 유용하다고 판단</a:t>
                </a:r>
                <a:endParaRPr lang="en-US" altLang="ko-KR" sz="800" b="1" dirty="0">
                  <a:solidFill>
                    <a:srgbClr val="FF0000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28AC1C-9422-F04B-5589-63976F764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99" y="577767"/>
                <a:ext cx="6268743" cy="1949252"/>
              </a:xfrm>
              <a:prstGeom prst="rect">
                <a:avLst/>
              </a:prstGeom>
              <a:blipFill>
                <a:blip r:embed="rId3"/>
                <a:stretch>
                  <a:fillRect l="-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B67453-3D49-8DB2-57A9-04AF373E8FDA}"/>
              </a:ext>
            </a:extLst>
          </p:cNvPr>
          <p:cNvGrpSpPr/>
          <p:nvPr/>
        </p:nvGrpSpPr>
        <p:grpSpPr>
          <a:xfrm>
            <a:off x="289559" y="113509"/>
            <a:ext cx="2022503" cy="366928"/>
            <a:chOff x="244549" y="180754"/>
            <a:chExt cx="3457789" cy="627321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5026FCF-2F64-371A-EDBD-481CF5978EA4}"/>
                </a:ext>
              </a:extLst>
            </p:cNvPr>
            <p:cNvSpPr/>
            <p:nvPr/>
          </p:nvSpPr>
          <p:spPr>
            <a:xfrm>
              <a:off x="244549" y="180754"/>
              <a:ext cx="627321" cy="627321"/>
            </a:xfrm>
            <a:prstGeom prst="ellipse">
              <a:avLst/>
            </a:prstGeom>
            <a:solidFill>
              <a:srgbClr val="4E627B"/>
            </a:solidFill>
            <a:ln>
              <a:solidFill>
                <a:srgbClr val="C8CC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5C31720-52FB-9407-516C-B740A0EDD2F0}"/>
                </a:ext>
              </a:extLst>
            </p:cNvPr>
            <p:cNvSpPr/>
            <p:nvPr/>
          </p:nvSpPr>
          <p:spPr>
            <a:xfrm>
              <a:off x="280738" y="216943"/>
              <a:ext cx="554941" cy="5549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2">
                    <a:lumMod val="25000"/>
                  </a:schemeClr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482ABDE0-90C3-37A2-CAA5-2A1C85DC38C4}"/>
                </a:ext>
              </a:extLst>
            </p:cNvPr>
            <p:cNvCxnSpPr>
              <a:cxnSpLocks/>
            </p:cNvCxnSpPr>
            <p:nvPr/>
          </p:nvCxnSpPr>
          <p:spPr>
            <a:xfrm>
              <a:off x="905660" y="765546"/>
              <a:ext cx="2638829" cy="0"/>
            </a:xfrm>
            <a:prstGeom prst="line">
              <a:avLst/>
            </a:prstGeom>
            <a:ln w="28575">
              <a:solidFill>
                <a:srgbClr val="C8CC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00C8BE-70BF-F1D7-6947-F6FECBA30BC3}"/>
                </a:ext>
              </a:extLst>
            </p:cNvPr>
            <p:cNvSpPr txBox="1"/>
            <p:nvPr/>
          </p:nvSpPr>
          <p:spPr>
            <a:xfrm>
              <a:off x="280736" y="282154"/>
              <a:ext cx="477412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1</a:t>
              </a:r>
              <a:endParaRPr lang="ko-KR" altLang="en-US" sz="1200" dirty="0">
                <a:solidFill>
                  <a:srgbClr val="303841"/>
                </a:solidFill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A56E98-2620-A23C-7AAA-F0999C8B691C}"/>
                </a:ext>
              </a:extLst>
            </p:cNvPr>
            <p:cNvSpPr txBox="1"/>
            <p:nvPr/>
          </p:nvSpPr>
          <p:spPr>
            <a:xfrm>
              <a:off x="871869" y="303882"/>
              <a:ext cx="2203980" cy="473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rgbClr val="303841"/>
                  </a:solidFill>
                  <a:latin typeface="레시피코리아OTF Medium" panose="02020503020101020101" pitchFamily="18" charset="-127"/>
                  <a:ea typeface="레시피코리아OTF Medium" panose="02020503020101020101" pitchFamily="18" charset="-127"/>
                </a:rPr>
                <a:t>메두사와 전사들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E6FC73B-296D-929D-14B3-480F39071F6D}"/>
                </a:ext>
              </a:extLst>
            </p:cNvPr>
            <p:cNvSpPr/>
            <p:nvPr/>
          </p:nvSpPr>
          <p:spPr>
            <a:xfrm>
              <a:off x="3535937" y="599145"/>
              <a:ext cx="166401" cy="166401"/>
            </a:xfrm>
            <a:prstGeom prst="rect">
              <a:avLst/>
            </a:prstGeom>
            <a:solidFill>
              <a:srgbClr val="C8CCD2"/>
            </a:solidFill>
            <a:ln>
              <a:solidFill>
                <a:srgbClr val="EBEB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레시피코리아OTF Medium" panose="02020503020101020101" pitchFamily="18" charset="-127"/>
                <a:ea typeface="레시피코리아OTF Medium" panose="02020503020101020101" pitchFamily="18" charset="-127"/>
              </a:endParaRPr>
            </a:p>
          </p:txBody>
        </p: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30217221-FF3A-2836-74DF-E0956865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09FFF-FA28-48B0-906F-8E983FBDF5C9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BC419F-20BC-6DFC-847E-19CA2DADD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59" y="1196739"/>
            <a:ext cx="6231496" cy="8062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3F0B7A-DE93-E5CB-9BFF-B4CA669F7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59" y="2576772"/>
            <a:ext cx="5638319" cy="4375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8A39AE-E5F4-F61E-0F8F-62050726A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59" y="3218335"/>
            <a:ext cx="2143398" cy="14433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D45303-F4C0-95A0-28A1-5F22F27070FF}"/>
              </a:ext>
            </a:extLst>
          </p:cNvPr>
          <p:cNvSpPr/>
          <p:nvPr/>
        </p:nvSpPr>
        <p:spPr>
          <a:xfrm>
            <a:off x="1213757" y="2795547"/>
            <a:ext cx="2737757" cy="14359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3A5A00F-198E-F002-DE0F-A67A308674B8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1361258" y="2939143"/>
            <a:ext cx="1221378" cy="279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F21933A-45F5-ADB8-378D-7461F2D7E5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0091" y="3233098"/>
            <a:ext cx="2997787" cy="7967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8D56EE-F7E1-D4A5-1C59-6BEC6CC6A5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8256" y="4092652"/>
            <a:ext cx="3119583" cy="62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0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imated &amp; Interactive Project Proposal Infographics by Slidesgo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768ac40-4122-4d91-9a6b-8368e3827dbe" xsi:nil="true"/>
    <lcf76f155ced4ddcb4097134ff3c332f xmlns="79e045ce-733a-4717-a3a0-f3edbe5574a4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BDE8A13A23CEB42993938DCB9BFEC7F" ma:contentTypeVersion="13" ma:contentTypeDescription="새 문서를 만듭니다." ma:contentTypeScope="" ma:versionID="3d8a03ddf09ae9ebb42f3b9253fc0ce9">
  <xsd:schema xmlns:xsd="http://www.w3.org/2001/XMLSchema" xmlns:xs="http://www.w3.org/2001/XMLSchema" xmlns:p="http://schemas.microsoft.com/office/2006/metadata/properties" xmlns:ns2="79e045ce-733a-4717-a3a0-f3edbe5574a4" xmlns:ns3="3768ac40-4122-4d91-9a6b-8368e3827dbe" targetNamespace="http://schemas.microsoft.com/office/2006/metadata/properties" ma:root="true" ma:fieldsID="dd68d4750a073ca48707f1dadda92372" ns2:_="" ns3:_="">
    <xsd:import namespace="79e045ce-733a-4717-a3a0-f3edbe5574a4"/>
    <xsd:import namespace="3768ac40-4122-4d91-9a6b-8368e3827d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e045ce-733a-4717-a3a0-f3edbe5574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이미지 태그" ma:readOnly="false" ma:fieldId="{5cf76f15-5ced-4ddc-b409-7134ff3c332f}" ma:taxonomyMulti="true" ma:sspId="e5b39976-851a-4e5c-99d5-d4f2d28b37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68ac40-4122-4d91-9a6b-8368e3827dbe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309c8da7-9c9b-453a-9412-b526bfb5a98f}" ma:internalName="TaxCatchAll" ma:showField="CatchAllData" ma:web="3768ac40-4122-4d91-9a6b-8368e3827db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74E7EE-C804-456D-B648-FFDFC932CE78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79e045ce-733a-4717-a3a0-f3edbe5574a4"/>
    <ds:schemaRef ds:uri="3768ac40-4122-4d91-9a6b-8368e3827dbe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0A78E7D-DC4F-49E5-B76E-55F61627D977}">
  <ds:schemaRefs>
    <ds:schemaRef ds:uri="3768ac40-4122-4d91-9a6b-8368e3827dbe"/>
    <ds:schemaRef ds:uri="79e045ce-733a-4717-a3a0-f3edbe5574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B710D88-7D72-4A97-ACAA-7DDACF7FE7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590</Words>
  <Application>Microsoft Office PowerPoint</Application>
  <PresentationFormat>사용자 지정</PresentationFormat>
  <Paragraphs>153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Cambria Math</vt:lpstr>
      <vt:lpstr>Anaheim</vt:lpstr>
      <vt:lpstr>Squada One</vt:lpstr>
      <vt:lpstr>레시피코리아OTF Medium</vt:lpstr>
      <vt:lpstr>Arial</vt:lpstr>
      <vt:lpstr>나눔 명조</vt:lpstr>
      <vt:lpstr>Nixie One</vt:lpstr>
      <vt:lpstr>Montserrat</vt:lpstr>
      <vt:lpstr>Animated &amp; Interactive Project Proposal Infographics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운동에너지를 이용한  친환경 에너지 저장 장치: E-Torus  -재생 에너지 연계 에너지 장치를 통한 전력산업 활성화-</dc:title>
  <dc:creator>이재호</dc:creator>
  <cp:lastModifiedBy>재호 이</cp:lastModifiedBy>
  <cp:revision>212</cp:revision>
  <dcterms:modified xsi:type="dcterms:W3CDTF">2025-03-12T01:39:01Z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0x010100DBDE8A13A23CEB42993938DCB9BFEC7F</vt:lpwstr>
  </property>
  <property fmtid="{D5CDD505-2E9C-101B-9397-08002B2CF9AE}" pid="3" name="MediaServiceImageTags">
    <vt:lpwstr/>
  </property>
</Properties>
</file>