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2269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528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452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4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01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34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18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35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11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461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8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ÍTULO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3" y="0"/>
            <a:ext cx="9269582" cy="51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"/>
              <a:buFont typeface="Calibri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938539" y="2298918"/>
            <a:ext cx="3767026" cy="4853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700"/>
              <a:buFont typeface="Calibri"/>
              <a:buNone/>
            </a:pPr>
            <a:r>
              <a:rPr lang="es-ES" sz="2800" b="1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PROYECTO FORMATIVO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-30822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46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1991923" y="1973070"/>
            <a:ext cx="5591670" cy="18754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DESERCION SENA</a:t>
            </a:r>
          </a:p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3893906" y="2571749"/>
            <a:ext cx="1294543" cy="426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220"/>
              </a:buClr>
              <a:buSzPts val="1200"/>
              <a:buFont typeface="Calibri"/>
              <a:buNone/>
            </a:pPr>
            <a:r>
              <a:rPr lang="es-ES" sz="4800" b="1" i="0" u="none" strike="noStrike" cap="none" dirty="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PDS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03433" y="1880171"/>
            <a:ext cx="5642187" cy="2494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HARRYSON </a:t>
            </a:r>
            <a:r>
              <a:rPr lang="es-ES" sz="3200" b="1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JOAN LOPEZ </a:t>
            </a:r>
          </a:p>
          <a:p>
            <a:pPr marL="0" marR="0" lvl="0" indent="-203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DANIEL STEVEN MORALES</a:t>
            </a:r>
          </a:p>
          <a:p>
            <a:pPr marL="0" marR="0" lvl="0" indent="-203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JUAN DIEGO 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DIAZ</a:t>
            </a:r>
          </a:p>
          <a:p>
            <a:pPr marL="0" marR="0" lvl="0" indent="-203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419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ANDRES FELIPE LEON </a:t>
            </a:r>
            <a:endParaRPr lang="es-ES" sz="3200" b="1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8322" y="568513"/>
            <a:ext cx="2577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lang="es-CO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2653825" y="208450"/>
            <a:ext cx="36561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General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069375" y="2007198"/>
            <a:ext cx="6825000" cy="1999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Elaborar un sistema de información optimizado específicamente para manejar de una manera más eficaz el control y la verificación de asistencias y deserciones de los aprendices en</a:t>
            </a:r>
            <a:r>
              <a:rPr lang="es-ES" sz="2000" dirty="0"/>
              <a:t> </a:t>
            </a: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formación presencial en el Sena (CEET).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789410" y="243401"/>
            <a:ext cx="732177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</a:t>
            </a:r>
            <a:r>
              <a:rPr lang="es-ES" sz="3200" b="1" dirty="0">
                <a:solidFill>
                  <a:schemeClr val="lt1"/>
                </a:solidFill>
              </a:rPr>
              <a:t>Específicos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53910" y="1381468"/>
            <a:ext cx="8275649" cy="32008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ES" sz="1800" dirty="0"/>
              <a:t>Desarrollar un sistema el cual permita realizar el </a:t>
            </a:r>
            <a:r>
              <a:rPr lang="es-ES" sz="1800" dirty="0" smtClean="0"/>
              <a:t>llamado asistencia </a:t>
            </a:r>
            <a:r>
              <a:rPr lang="es-ES" sz="1800" dirty="0"/>
              <a:t>de manera más óptima</a:t>
            </a:r>
            <a:r>
              <a:rPr lang="es-ES" sz="1800" dirty="0" smtClean="0"/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s-ES" sz="1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ES" sz="1800" dirty="0" smtClean="0"/>
              <a:t>Implementar una función en el sistema el </a:t>
            </a:r>
            <a:r>
              <a:rPr lang="es-ES" sz="1800" dirty="0"/>
              <a:t>cual realice el envío automático del correo de deserción. </a:t>
            </a:r>
            <a:endParaRPr lang="es-ES" sz="1800" dirty="0" smtClean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s-ES" sz="1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ES" sz="1800" dirty="0" smtClean="0"/>
              <a:t>Crear un </a:t>
            </a:r>
            <a:r>
              <a:rPr lang="es-ES" sz="1800" dirty="0"/>
              <a:t>sistema el cual permita diligenciar el formato de deserción</a:t>
            </a:r>
            <a:r>
              <a:rPr lang="es-ES" sz="1800" dirty="0" smtClean="0"/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s-ES" sz="1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ES" sz="1800" dirty="0" smtClean="0"/>
              <a:t>El sistema permitirá </a:t>
            </a:r>
            <a:r>
              <a:rPr lang="es-ES" sz="1800" dirty="0"/>
              <a:t>al aprendiz presentar sus justificaciones sobre las inasistencias que este posea.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1085439" y="230245"/>
            <a:ext cx="570348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</a:t>
            </a:r>
            <a:r>
              <a:rPr lang="es-ES" sz="3200" b="1" dirty="0">
                <a:solidFill>
                  <a:schemeClr val="lt1"/>
                </a:solidFill>
              </a:rPr>
              <a:t>P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roblema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085439" y="2003460"/>
            <a:ext cx="6698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/>
              <a:t>Actualmente el proceso de deserción a un aprendiz es demasiado tedioso y extenso ya que requiere </a:t>
            </a:r>
            <a:r>
              <a:rPr lang="es-CO" sz="2000" dirty="0"/>
              <a:t>de </a:t>
            </a:r>
            <a:r>
              <a:rPr lang="es-CO" sz="2000" dirty="0" smtClean="0"/>
              <a:t>demasiados recursos y papeleo </a:t>
            </a:r>
            <a:r>
              <a:rPr lang="es-CO" sz="2000" dirty="0"/>
              <a:t>para </a:t>
            </a:r>
            <a:r>
              <a:rPr lang="es-CO" sz="2000" dirty="0" smtClean="0"/>
              <a:t>realizar este proceso y a la hora de ofrecer una pronta respuesta a los solicitantes o aprendices de esta solicitud no soy muy eficientes.</a:t>
            </a:r>
            <a:endParaRPr lang="es-CO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830375" y="127625"/>
            <a:ext cx="4736100" cy="7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944537" y="2040107"/>
            <a:ext cx="7007661" cy="1453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ES" sz="2000" dirty="0" smtClean="0"/>
              <a:t>Una ves el </a:t>
            </a:r>
            <a:r>
              <a:rPr lang="es-ES" sz="2000" dirty="0"/>
              <a:t>Sistema de información esté finalizado estaría en funcionamiento principalmente en el CEET(sede </a:t>
            </a:r>
            <a:r>
              <a:rPr lang="es-ES" sz="2000" dirty="0" smtClean="0"/>
              <a:t>Colombia), </a:t>
            </a:r>
            <a:r>
              <a:rPr lang="es-ES" sz="2000" dirty="0"/>
              <a:t>Pero si el Sistema de </a:t>
            </a:r>
            <a:r>
              <a:rPr lang="es-ES" sz="2000" dirty="0" smtClean="0"/>
              <a:t>Información cumple </a:t>
            </a:r>
            <a:r>
              <a:rPr lang="es-ES" sz="2000" dirty="0"/>
              <a:t>con todos los requerimientos se </a:t>
            </a:r>
            <a:r>
              <a:rPr lang="es-ES" sz="2000" dirty="0" smtClean="0"/>
              <a:t>implementaría </a:t>
            </a:r>
            <a:r>
              <a:rPr lang="es-ES" sz="2000" dirty="0"/>
              <a:t>en el CEET.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763098" y="164461"/>
            <a:ext cx="5945928" cy="6780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</a:p>
          <a:p>
            <a:pPr marL="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57163" y="2089813"/>
            <a:ext cx="7006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/>
              <a:t>Este proyecto se realiza para optimizar muchos procesos que se requieren a la hora de desertar a un aprendiz y mejorar los tiempos de respuesta al genero la solicitud.</a:t>
            </a:r>
            <a:endParaRPr lang="es-CO" sz="20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24114" y="253914"/>
            <a:ext cx="43944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</a:rPr>
              <a:t>Inventario De Software </a:t>
            </a:r>
            <a:endParaRPr lang="es-E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24950" y="1368311"/>
            <a:ext cx="799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La características que Posee el cliente y que requiere el Sistema 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24950" y="1978220"/>
            <a:ext cx="30655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/>
              <a:t>Sistema Operativo: </a:t>
            </a:r>
          </a:p>
          <a:p>
            <a:r>
              <a:rPr lang="es-419" dirty="0" smtClean="0"/>
              <a:t>64 Bits Procesador x64 </a:t>
            </a:r>
          </a:p>
          <a:p>
            <a:r>
              <a:rPr lang="es-419" b="1" dirty="0" smtClean="0"/>
              <a:t>Procesador: </a:t>
            </a:r>
            <a:r>
              <a:rPr lang="es-419" dirty="0" smtClean="0"/>
              <a:t>Intel® Core™ i7-3770 </a:t>
            </a:r>
          </a:p>
          <a:p>
            <a:r>
              <a:rPr lang="es-419" b="1" dirty="0" smtClean="0"/>
              <a:t>Memoria RAM:</a:t>
            </a:r>
            <a:r>
              <a:rPr lang="es-419" dirty="0" smtClean="0"/>
              <a:t> 16.0 GB</a:t>
            </a:r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17" y="2173804"/>
            <a:ext cx="2845420" cy="778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uadroTexto 11"/>
          <p:cNvSpPr txBox="1"/>
          <p:nvPr/>
        </p:nvSpPr>
        <p:spPr>
          <a:xfrm>
            <a:off x="534364" y="3381663"/>
            <a:ext cx="4086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/>
              <a:t>Servidor Web: </a:t>
            </a:r>
            <a:r>
              <a:rPr lang="es-419" dirty="0" smtClean="0"/>
              <a:t>Wamp Xampp </a:t>
            </a:r>
            <a:r>
              <a:rPr lang="es-419" dirty="0" smtClean="0"/>
              <a:t>Gratuita </a:t>
            </a:r>
            <a:endParaRPr lang="es-419" b="1" dirty="0"/>
          </a:p>
          <a:p>
            <a:r>
              <a:rPr lang="es-419" b="1" dirty="0" smtClean="0"/>
              <a:t>Base de Datos: </a:t>
            </a:r>
            <a:r>
              <a:rPr lang="es-419" dirty="0" smtClean="0"/>
              <a:t>MySQL</a:t>
            </a:r>
          </a:p>
          <a:p>
            <a:r>
              <a:rPr lang="es-419" b="1" dirty="0" smtClean="0"/>
              <a:t>Lenguaje Programación: </a:t>
            </a:r>
            <a:r>
              <a:rPr lang="es-419" dirty="0" smtClean="0"/>
              <a:t>PHP</a:t>
            </a:r>
            <a:endParaRPr lang="es-ES" dirty="0"/>
          </a:p>
        </p:txBody>
      </p:sp>
      <p:pic>
        <p:nvPicPr>
          <p:cNvPr id="1026" name="Picture 2" descr="Resultado de imagen para apache w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08" y="3381663"/>
            <a:ext cx="1325552" cy="11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pache xamp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144" y="3381663"/>
            <a:ext cx="1342456" cy="114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275</Words>
  <Application>Microsoft Office PowerPoint</Application>
  <PresentationFormat>Presentación en pantalla (16:9)</PresentationFormat>
  <Paragraphs>34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29</cp:revision>
  <dcterms:modified xsi:type="dcterms:W3CDTF">2018-04-03T13:19:12Z</dcterms:modified>
</cp:coreProperties>
</file>