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9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C2F0A9-EC91-544E-BD76-76F5472CE9BF}" type="doc">
      <dgm:prSet loTypeId="urn:microsoft.com/office/officeart/2005/8/layout/hierarchy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0D5DD9F-B8DE-D749-955E-AE86D04235CE}">
      <dgm:prSet phldrT="[Text]"/>
      <dgm:spPr/>
      <dgm:t>
        <a:bodyPr/>
        <a:lstStyle/>
        <a:p>
          <a:r>
            <a:rPr lang="en-US" dirty="0" smtClean="0">
              <a:latin typeface="Times New Roman" charset="0"/>
              <a:ea typeface="Times New Roman" charset="0"/>
              <a:cs typeface="Times New Roman" charset="0"/>
            </a:rPr>
            <a:t>Rate control</a:t>
          </a:r>
          <a:endParaRPr lang="en-US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01522049-86A1-8F4E-8BC7-0426192DA01F}" type="parTrans" cxnId="{0038F1C3-12A9-6348-A4C0-7E75D0D2237F}">
      <dgm:prSet/>
      <dgm:spPr/>
      <dgm:t>
        <a:bodyPr/>
        <a:lstStyle/>
        <a:p>
          <a:endParaRPr lang="en-US">
            <a:latin typeface="Times New Roman" charset="0"/>
            <a:ea typeface="Times New Roman" charset="0"/>
            <a:cs typeface="Times New Roman" charset="0"/>
          </a:endParaRPr>
        </a:p>
      </dgm:t>
    </dgm:pt>
    <dgm:pt modelId="{3ED2F8E3-30DC-874E-A5D9-D0A432E20BCF}" type="sibTrans" cxnId="{0038F1C3-12A9-6348-A4C0-7E75D0D2237F}">
      <dgm:prSet/>
      <dgm:spPr/>
      <dgm:t>
        <a:bodyPr/>
        <a:lstStyle/>
        <a:p>
          <a:endParaRPr lang="en-US">
            <a:latin typeface="Times New Roman" charset="0"/>
            <a:ea typeface="Times New Roman" charset="0"/>
            <a:cs typeface="Times New Roman" charset="0"/>
          </a:endParaRPr>
        </a:p>
      </dgm:t>
    </dgm:pt>
    <dgm:pt modelId="{A5810410-3F13-1248-82B4-C165A042BDE7}">
      <dgm:prSet phldrT="[Text]"/>
      <dgm:spPr/>
      <dgm:t>
        <a:bodyPr/>
        <a:lstStyle/>
        <a:p>
          <a:r>
            <a:rPr lang="en-US" dirty="0" smtClean="0">
              <a:latin typeface="Times New Roman" charset="0"/>
              <a:ea typeface="Times New Roman" charset="0"/>
              <a:cs typeface="Times New Roman" charset="0"/>
            </a:rPr>
            <a:t>Transport control</a:t>
          </a:r>
          <a:endParaRPr lang="en-US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30E4A610-AEBF-CF47-98E1-31507FF4FA36}" type="parTrans" cxnId="{B78DD7F8-645E-B344-A1E2-91C88F14A2C7}">
      <dgm:prSet/>
      <dgm:spPr/>
      <dgm:t>
        <a:bodyPr/>
        <a:lstStyle/>
        <a:p>
          <a:endParaRPr lang="en-US">
            <a:latin typeface="Times New Roman" charset="0"/>
            <a:ea typeface="Times New Roman" charset="0"/>
            <a:cs typeface="Times New Roman" charset="0"/>
          </a:endParaRPr>
        </a:p>
      </dgm:t>
    </dgm:pt>
    <dgm:pt modelId="{8C2D2D9E-9E90-1640-BE42-F6BA83C42783}" type="sibTrans" cxnId="{B78DD7F8-645E-B344-A1E2-91C88F14A2C7}">
      <dgm:prSet/>
      <dgm:spPr/>
      <dgm:t>
        <a:bodyPr/>
        <a:lstStyle/>
        <a:p>
          <a:endParaRPr lang="en-US">
            <a:latin typeface="Times New Roman" charset="0"/>
            <a:ea typeface="Times New Roman" charset="0"/>
            <a:cs typeface="Times New Roman" charset="0"/>
          </a:endParaRPr>
        </a:p>
      </dgm:t>
    </dgm:pt>
    <dgm:pt modelId="{E95CE9C1-89CA-BE4A-9316-AACCB5DBAEBC}">
      <dgm:prSet phldrT="[Text]"/>
      <dgm:spPr/>
      <dgm:t>
        <a:bodyPr/>
        <a:lstStyle/>
        <a:p>
          <a:r>
            <a:rPr lang="en-US" dirty="0" smtClean="0">
              <a:latin typeface="Times New Roman" charset="0"/>
              <a:ea typeface="Times New Roman" charset="0"/>
              <a:cs typeface="Times New Roman" charset="0"/>
            </a:rPr>
            <a:t>Diffusion</a:t>
          </a:r>
          <a:endParaRPr lang="en-US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64A76B54-D313-B04B-BFAA-FB475F661D72}" type="parTrans" cxnId="{352DE575-CA11-8F4D-8EE0-BB3F4188DAE8}">
      <dgm:prSet/>
      <dgm:spPr/>
      <dgm:t>
        <a:bodyPr/>
        <a:lstStyle/>
        <a:p>
          <a:endParaRPr lang="en-US">
            <a:latin typeface="Times New Roman" charset="0"/>
            <a:ea typeface="Times New Roman" charset="0"/>
            <a:cs typeface="Times New Roman" charset="0"/>
          </a:endParaRPr>
        </a:p>
      </dgm:t>
    </dgm:pt>
    <dgm:pt modelId="{A5B69748-AFBD-1F46-979E-407EAE0BDFA3}" type="sibTrans" cxnId="{352DE575-CA11-8F4D-8EE0-BB3F4188DAE8}">
      <dgm:prSet/>
      <dgm:spPr/>
      <dgm:t>
        <a:bodyPr/>
        <a:lstStyle/>
        <a:p>
          <a:endParaRPr lang="en-US">
            <a:latin typeface="Times New Roman" charset="0"/>
            <a:ea typeface="Times New Roman" charset="0"/>
            <a:cs typeface="Times New Roman" charset="0"/>
          </a:endParaRPr>
        </a:p>
      </dgm:t>
    </dgm:pt>
    <dgm:pt modelId="{82E13734-A8F7-7A40-898C-B1EAFE6F2D0C}">
      <dgm:prSet phldrT="[Text]"/>
      <dgm:spPr/>
      <dgm:t>
        <a:bodyPr/>
        <a:lstStyle/>
        <a:p>
          <a:r>
            <a:rPr lang="en-US" dirty="0" smtClean="0">
              <a:latin typeface="Times New Roman" charset="0"/>
              <a:ea typeface="Times New Roman" charset="0"/>
              <a:cs typeface="Times New Roman" charset="0"/>
            </a:rPr>
            <a:t>Advection</a:t>
          </a:r>
          <a:endParaRPr lang="en-US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3697C1D0-3302-3B49-8035-8543441B499B}" type="parTrans" cxnId="{4F83BA1E-51EA-134E-83F7-394B312C957F}">
      <dgm:prSet/>
      <dgm:spPr/>
      <dgm:t>
        <a:bodyPr/>
        <a:lstStyle/>
        <a:p>
          <a:endParaRPr lang="en-US">
            <a:latin typeface="Times New Roman" charset="0"/>
            <a:ea typeface="Times New Roman" charset="0"/>
            <a:cs typeface="Times New Roman" charset="0"/>
          </a:endParaRPr>
        </a:p>
      </dgm:t>
    </dgm:pt>
    <dgm:pt modelId="{A560C0B8-5DB9-7447-97E5-E5F7ADD17D20}" type="sibTrans" cxnId="{4F83BA1E-51EA-134E-83F7-394B312C957F}">
      <dgm:prSet/>
      <dgm:spPr/>
      <dgm:t>
        <a:bodyPr/>
        <a:lstStyle/>
        <a:p>
          <a:endParaRPr lang="en-US">
            <a:latin typeface="Times New Roman" charset="0"/>
            <a:ea typeface="Times New Roman" charset="0"/>
            <a:cs typeface="Times New Roman" charset="0"/>
          </a:endParaRPr>
        </a:p>
      </dgm:t>
    </dgm:pt>
    <dgm:pt modelId="{8049A30E-8EF2-7940-873A-8E992B61B5EE}">
      <dgm:prSet phldrT="[Text]"/>
      <dgm:spPr/>
      <dgm:t>
        <a:bodyPr/>
        <a:lstStyle/>
        <a:p>
          <a:r>
            <a:rPr lang="en-US" dirty="0" smtClean="0">
              <a:latin typeface="Times New Roman" charset="0"/>
              <a:ea typeface="Times New Roman" charset="0"/>
              <a:cs typeface="Times New Roman" charset="0"/>
            </a:rPr>
            <a:t>Interface control</a:t>
          </a:r>
          <a:endParaRPr lang="en-US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7873B8EB-A390-A049-844D-E06D2508396F}" type="parTrans" cxnId="{150CA892-27D8-8642-9BF8-18D43CD5E848}">
      <dgm:prSet/>
      <dgm:spPr/>
      <dgm:t>
        <a:bodyPr/>
        <a:lstStyle/>
        <a:p>
          <a:endParaRPr lang="en-US">
            <a:latin typeface="Times New Roman" charset="0"/>
            <a:ea typeface="Times New Roman" charset="0"/>
            <a:cs typeface="Times New Roman" charset="0"/>
          </a:endParaRPr>
        </a:p>
      </dgm:t>
    </dgm:pt>
    <dgm:pt modelId="{ADE3587B-334F-5840-95B9-F07FAD57B4BD}" type="sibTrans" cxnId="{150CA892-27D8-8642-9BF8-18D43CD5E848}">
      <dgm:prSet/>
      <dgm:spPr/>
      <dgm:t>
        <a:bodyPr/>
        <a:lstStyle/>
        <a:p>
          <a:endParaRPr lang="en-US">
            <a:latin typeface="Times New Roman" charset="0"/>
            <a:ea typeface="Times New Roman" charset="0"/>
            <a:cs typeface="Times New Roman" charset="0"/>
          </a:endParaRPr>
        </a:p>
      </dgm:t>
    </dgm:pt>
    <dgm:pt modelId="{1B36C240-EC56-B641-85B9-8AEDEE121B94}">
      <dgm:prSet phldrT="[Text]"/>
      <dgm:spPr/>
      <dgm:t>
        <a:bodyPr/>
        <a:lstStyle/>
        <a:p>
          <a:r>
            <a:rPr lang="en-US" dirty="0" smtClean="0">
              <a:latin typeface="Times New Roman" charset="0"/>
              <a:ea typeface="Times New Roman" charset="0"/>
              <a:cs typeface="Times New Roman" charset="0"/>
            </a:rPr>
            <a:t>pH</a:t>
          </a:r>
          <a:endParaRPr lang="en-US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9FECB0D5-E3C9-6F41-B3F4-3EBE106D60AF}" type="parTrans" cxnId="{9C6E3D7F-9108-CF4F-AB42-1735BF891052}">
      <dgm:prSet/>
      <dgm:spPr/>
      <dgm:t>
        <a:bodyPr/>
        <a:lstStyle/>
        <a:p>
          <a:endParaRPr lang="en-US">
            <a:latin typeface="Times New Roman" charset="0"/>
            <a:ea typeface="Times New Roman" charset="0"/>
            <a:cs typeface="Times New Roman" charset="0"/>
          </a:endParaRPr>
        </a:p>
      </dgm:t>
    </dgm:pt>
    <dgm:pt modelId="{14EFE10A-7C20-5E4A-9AE3-34517F742927}" type="sibTrans" cxnId="{9C6E3D7F-9108-CF4F-AB42-1735BF891052}">
      <dgm:prSet/>
      <dgm:spPr/>
      <dgm:t>
        <a:bodyPr/>
        <a:lstStyle/>
        <a:p>
          <a:endParaRPr lang="en-US">
            <a:latin typeface="Times New Roman" charset="0"/>
            <a:ea typeface="Times New Roman" charset="0"/>
            <a:cs typeface="Times New Roman" charset="0"/>
          </a:endParaRPr>
        </a:p>
      </dgm:t>
    </dgm:pt>
    <dgm:pt modelId="{1DC7A851-4FD2-A349-8B98-C31F11C4B597}">
      <dgm:prSet/>
      <dgm:spPr/>
      <dgm:t>
        <a:bodyPr/>
        <a:lstStyle/>
        <a:p>
          <a:r>
            <a:rPr lang="en-US" dirty="0" smtClean="0">
              <a:latin typeface="Times New Roman" charset="0"/>
              <a:ea typeface="Times New Roman" charset="0"/>
              <a:cs typeface="Times New Roman" charset="0"/>
            </a:rPr>
            <a:t>Particle size</a:t>
          </a:r>
          <a:endParaRPr lang="en-US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1B3C6B9F-10CD-AD4D-9B33-D86DEAE4633A}" type="parTrans" cxnId="{BB84280D-2F8E-E14C-A7B0-152A934D0CA0}">
      <dgm:prSet/>
      <dgm:spPr/>
      <dgm:t>
        <a:bodyPr/>
        <a:lstStyle/>
        <a:p>
          <a:endParaRPr lang="en-US">
            <a:latin typeface="Times New Roman" charset="0"/>
            <a:ea typeface="Times New Roman" charset="0"/>
            <a:cs typeface="Times New Roman" charset="0"/>
          </a:endParaRPr>
        </a:p>
      </dgm:t>
    </dgm:pt>
    <dgm:pt modelId="{66AB8FE3-DF50-754E-947A-EFFFE55D8044}" type="sibTrans" cxnId="{BB84280D-2F8E-E14C-A7B0-152A934D0CA0}">
      <dgm:prSet/>
      <dgm:spPr/>
      <dgm:t>
        <a:bodyPr/>
        <a:lstStyle/>
        <a:p>
          <a:endParaRPr lang="en-US">
            <a:latin typeface="Times New Roman" charset="0"/>
            <a:ea typeface="Times New Roman" charset="0"/>
            <a:cs typeface="Times New Roman" charset="0"/>
          </a:endParaRPr>
        </a:p>
      </dgm:t>
    </dgm:pt>
    <dgm:pt modelId="{E72F72F9-5EE3-474D-87CC-3AC6E364C52F}">
      <dgm:prSet/>
      <dgm:spPr/>
      <dgm:t>
        <a:bodyPr/>
        <a:lstStyle/>
        <a:p>
          <a:r>
            <a:rPr lang="en-US" dirty="0" smtClean="0">
              <a:latin typeface="Times New Roman" charset="0"/>
              <a:ea typeface="Times New Roman" charset="0"/>
              <a:cs typeface="Times New Roman" charset="0"/>
            </a:rPr>
            <a:t>Fluid film</a:t>
          </a:r>
          <a:endParaRPr lang="en-US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179D4262-E377-6742-95B8-37A133A906C2}" type="parTrans" cxnId="{30041842-1E95-8643-B672-3B3A94BAD095}">
      <dgm:prSet/>
      <dgm:spPr/>
      <dgm:t>
        <a:bodyPr/>
        <a:lstStyle/>
        <a:p>
          <a:endParaRPr lang="en-US">
            <a:latin typeface="Times New Roman" charset="0"/>
            <a:ea typeface="Times New Roman" charset="0"/>
            <a:cs typeface="Times New Roman" charset="0"/>
          </a:endParaRPr>
        </a:p>
      </dgm:t>
    </dgm:pt>
    <dgm:pt modelId="{2B1489D4-094D-5440-9F36-159F44083B79}" type="sibTrans" cxnId="{30041842-1E95-8643-B672-3B3A94BAD095}">
      <dgm:prSet/>
      <dgm:spPr/>
      <dgm:t>
        <a:bodyPr/>
        <a:lstStyle/>
        <a:p>
          <a:endParaRPr lang="en-US">
            <a:latin typeface="Times New Roman" charset="0"/>
            <a:ea typeface="Times New Roman" charset="0"/>
            <a:cs typeface="Times New Roman" charset="0"/>
          </a:endParaRPr>
        </a:p>
      </dgm:t>
    </dgm:pt>
    <dgm:pt modelId="{C3732C0A-33F4-224A-9B75-347F3ED339F5}">
      <dgm:prSet/>
      <dgm:spPr/>
      <dgm:t>
        <a:bodyPr/>
        <a:lstStyle/>
        <a:p>
          <a:r>
            <a:rPr lang="en-US" dirty="0" smtClean="0">
              <a:latin typeface="Times New Roman" charset="0"/>
              <a:ea typeface="Times New Roman" charset="0"/>
              <a:cs typeface="Times New Roman" charset="0"/>
            </a:rPr>
            <a:t>Leached layer</a:t>
          </a:r>
          <a:endParaRPr lang="en-US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02673E79-CEF4-2044-A78D-80715FA6FAA6}" type="parTrans" cxnId="{B4E01C30-9ACC-8741-9CA1-B24386389F1E}">
      <dgm:prSet/>
      <dgm:spPr/>
      <dgm:t>
        <a:bodyPr/>
        <a:lstStyle/>
        <a:p>
          <a:endParaRPr lang="en-US">
            <a:latin typeface="Times New Roman" charset="0"/>
            <a:ea typeface="Times New Roman" charset="0"/>
            <a:cs typeface="Times New Roman" charset="0"/>
          </a:endParaRPr>
        </a:p>
      </dgm:t>
    </dgm:pt>
    <dgm:pt modelId="{4EA6ACBF-4021-914B-9EBF-2FDB7D460ADB}" type="sibTrans" cxnId="{B4E01C30-9ACC-8741-9CA1-B24386389F1E}">
      <dgm:prSet/>
      <dgm:spPr/>
      <dgm:t>
        <a:bodyPr/>
        <a:lstStyle/>
        <a:p>
          <a:endParaRPr lang="en-US">
            <a:latin typeface="Times New Roman" charset="0"/>
            <a:ea typeface="Times New Roman" charset="0"/>
            <a:cs typeface="Times New Roman" charset="0"/>
          </a:endParaRPr>
        </a:p>
      </dgm:t>
    </dgm:pt>
    <dgm:pt modelId="{4220C421-B541-7843-AEAE-E2054BC40898}">
      <dgm:prSet/>
      <dgm:spPr/>
      <dgm:t>
        <a:bodyPr/>
        <a:lstStyle/>
        <a:p>
          <a:r>
            <a:rPr lang="en-US" dirty="0" smtClean="0">
              <a:latin typeface="Times New Roman" charset="0"/>
              <a:ea typeface="Times New Roman" charset="0"/>
              <a:cs typeface="Times New Roman" charset="0"/>
            </a:rPr>
            <a:t>Solid-state</a:t>
          </a:r>
          <a:endParaRPr lang="en-US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FE4381D1-EE82-D04F-80BA-E32F398C8D05}" type="parTrans" cxnId="{B9D8B3CD-9B8B-4C49-8FB6-44BE048224BA}">
      <dgm:prSet/>
      <dgm:spPr/>
      <dgm:t>
        <a:bodyPr/>
        <a:lstStyle/>
        <a:p>
          <a:endParaRPr lang="en-US">
            <a:latin typeface="Times New Roman" charset="0"/>
            <a:ea typeface="Times New Roman" charset="0"/>
            <a:cs typeface="Times New Roman" charset="0"/>
          </a:endParaRPr>
        </a:p>
      </dgm:t>
    </dgm:pt>
    <dgm:pt modelId="{E2030E91-BE00-4E4B-950E-C119A69476F4}" type="sibTrans" cxnId="{B9D8B3CD-9B8B-4C49-8FB6-44BE048224BA}">
      <dgm:prSet/>
      <dgm:spPr/>
      <dgm:t>
        <a:bodyPr/>
        <a:lstStyle/>
        <a:p>
          <a:endParaRPr lang="en-US">
            <a:latin typeface="Times New Roman" charset="0"/>
            <a:ea typeface="Times New Roman" charset="0"/>
            <a:cs typeface="Times New Roman" charset="0"/>
          </a:endParaRPr>
        </a:p>
      </dgm:t>
    </dgm:pt>
    <dgm:pt modelId="{9A28B928-AA91-E340-921F-28AA8FF25504}">
      <dgm:prSet/>
      <dgm:spPr/>
      <dgm:t>
        <a:bodyPr/>
        <a:lstStyle/>
        <a:p>
          <a:r>
            <a:rPr lang="en-US" dirty="0" smtClean="0">
              <a:latin typeface="Times New Roman" charset="0"/>
              <a:ea typeface="Times New Roman" charset="0"/>
              <a:cs typeface="Times New Roman" charset="0"/>
            </a:rPr>
            <a:t>Temp.</a:t>
          </a:r>
          <a:endParaRPr lang="en-US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EF08FC37-3BA8-A943-B046-530495619A1D}" type="parTrans" cxnId="{698C5A62-F37C-6B43-95B8-1526C32DE54F}">
      <dgm:prSet/>
      <dgm:spPr/>
      <dgm:t>
        <a:bodyPr/>
        <a:lstStyle/>
        <a:p>
          <a:endParaRPr lang="en-US">
            <a:latin typeface="Times New Roman" charset="0"/>
            <a:ea typeface="Times New Roman" charset="0"/>
            <a:cs typeface="Times New Roman" charset="0"/>
          </a:endParaRPr>
        </a:p>
      </dgm:t>
    </dgm:pt>
    <dgm:pt modelId="{7BBEA48F-C8C3-0540-BA65-CA3A640AE087}" type="sibTrans" cxnId="{698C5A62-F37C-6B43-95B8-1526C32DE54F}">
      <dgm:prSet/>
      <dgm:spPr/>
      <dgm:t>
        <a:bodyPr/>
        <a:lstStyle/>
        <a:p>
          <a:endParaRPr lang="en-US">
            <a:latin typeface="Times New Roman" charset="0"/>
            <a:ea typeface="Times New Roman" charset="0"/>
            <a:cs typeface="Times New Roman" charset="0"/>
          </a:endParaRPr>
        </a:p>
      </dgm:t>
    </dgm:pt>
    <dgm:pt modelId="{B5F8E34D-77BA-C64E-B0F4-76442FCA7834}">
      <dgm:prSet/>
      <dgm:spPr/>
      <dgm:t>
        <a:bodyPr/>
        <a:lstStyle/>
        <a:p>
          <a:r>
            <a:rPr lang="en-US" dirty="0" smtClean="0">
              <a:latin typeface="Times New Roman" charset="0"/>
              <a:ea typeface="Times New Roman" charset="0"/>
              <a:cs typeface="Times New Roman" charset="0"/>
            </a:rPr>
            <a:t>Surface area</a:t>
          </a:r>
          <a:endParaRPr lang="en-US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4B6A1DBD-0556-A04D-9B5F-FF55293D8727}" type="parTrans" cxnId="{83B109D3-DD0A-F24C-B750-7D62D4C75DC7}">
      <dgm:prSet/>
      <dgm:spPr/>
      <dgm:t>
        <a:bodyPr/>
        <a:lstStyle/>
        <a:p>
          <a:endParaRPr lang="en-US"/>
        </a:p>
      </dgm:t>
    </dgm:pt>
    <dgm:pt modelId="{E17F4F59-A190-D840-8BFE-F2D7EA4DFCE3}" type="sibTrans" cxnId="{83B109D3-DD0A-F24C-B750-7D62D4C75DC7}">
      <dgm:prSet/>
      <dgm:spPr/>
      <dgm:t>
        <a:bodyPr/>
        <a:lstStyle/>
        <a:p>
          <a:endParaRPr lang="en-US"/>
        </a:p>
      </dgm:t>
    </dgm:pt>
    <dgm:pt modelId="{6570B949-0142-A540-8C0A-CC5337D3A11D}">
      <dgm:prSet/>
      <dgm:spPr/>
      <dgm:t>
        <a:bodyPr/>
        <a:lstStyle/>
        <a:p>
          <a:r>
            <a:rPr lang="en-US" dirty="0" smtClean="0">
              <a:latin typeface="Times New Roman" charset="0"/>
              <a:ea typeface="Times New Roman" charset="0"/>
              <a:cs typeface="Times New Roman" charset="0"/>
            </a:rPr>
            <a:t>Input flow rate</a:t>
          </a:r>
          <a:endParaRPr lang="en-US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813B3674-45F2-C04A-A940-8619704E0BC8}" type="parTrans" cxnId="{914B16AC-B458-0F41-808B-2C6D283F064A}">
      <dgm:prSet/>
      <dgm:spPr/>
      <dgm:t>
        <a:bodyPr/>
        <a:lstStyle/>
        <a:p>
          <a:endParaRPr lang="en-US"/>
        </a:p>
      </dgm:t>
    </dgm:pt>
    <dgm:pt modelId="{AB38BCCD-F522-2544-A017-39BB87B58BF6}" type="sibTrans" cxnId="{914B16AC-B458-0F41-808B-2C6D283F064A}">
      <dgm:prSet/>
      <dgm:spPr/>
      <dgm:t>
        <a:bodyPr/>
        <a:lstStyle/>
        <a:p>
          <a:endParaRPr lang="en-US"/>
        </a:p>
      </dgm:t>
    </dgm:pt>
    <dgm:pt modelId="{B408D1CF-D669-D744-8181-B44959F269EF}">
      <dgm:prSet/>
      <dgm:spPr/>
      <dgm:t>
        <a:bodyPr/>
        <a:lstStyle/>
        <a:p>
          <a:r>
            <a:rPr lang="en-US" dirty="0" smtClean="0">
              <a:latin typeface="Times New Roman" charset="0"/>
              <a:ea typeface="Times New Roman" charset="0"/>
              <a:cs typeface="Times New Roman" charset="0"/>
            </a:rPr>
            <a:t>pCO</a:t>
          </a:r>
          <a:r>
            <a:rPr lang="en-US" baseline="-25000" dirty="0" smtClean="0">
              <a:latin typeface="Times New Roman" charset="0"/>
              <a:ea typeface="Times New Roman" charset="0"/>
              <a:cs typeface="Times New Roman" charset="0"/>
            </a:rPr>
            <a:t>2</a:t>
          </a:r>
          <a:r>
            <a:rPr lang="en-US" baseline="0" dirty="0" smtClean="0">
              <a:latin typeface="Times New Roman" charset="0"/>
              <a:ea typeface="Times New Roman" charset="0"/>
              <a:cs typeface="Times New Roman" charset="0"/>
            </a:rPr>
            <a:t>(?)</a:t>
          </a:r>
          <a:endParaRPr lang="en-US" baseline="0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E1CDFDE7-5E9B-F24C-A256-BF889E0FD8B8}" type="parTrans" cxnId="{E653E5C7-760D-1C4C-B1F8-B49B3A739DE5}">
      <dgm:prSet/>
      <dgm:spPr/>
      <dgm:t>
        <a:bodyPr/>
        <a:lstStyle/>
        <a:p>
          <a:endParaRPr lang="en-US"/>
        </a:p>
      </dgm:t>
    </dgm:pt>
    <dgm:pt modelId="{D0854501-606B-6440-9B72-3E3188CA7BE2}" type="sibTrans" cxnId="{E653E5C7-760D-1C4C-B1F8-B49B3A739DE5}">
      <dgm:prSet/>
      <dgm:spPr/>
      <dgm:t>
        <a:bodyPr/>
        <a:lstStyle/>
        <a:p>
          <a:endParaRPr lang="en-US"/>
        </a:p>
      </dgm:t>
    </dgm:pt>
    <dgm:pt modelId="{F0CC68A2-919A-8C49-9405-7A78A21A0F21}">
      <dgm:prSet/>
      <dgm:spPr/>
      <dgm:t>
        <a:bodyPr/>
        <a:lstStyle/>
        <a:p>
          <a:r>
            <a:rPr lang="en-US" baseline="0" dirty="0" smtClean="0">
              <a:latin typeface="Times New Roman" charset="0"/>
              <a:ea typeface="Times New Roman" charset="0"/>
              <a:cs typeface="Times New Roman" charset="0"/>
            </a:rPr>
            <a:t>Cations and Anions</a:t>
          </a:r>
          <a:endParaRPr lang="en-US" baseline="0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66B8A7B8-ED7B-204F-9B7D-A6518CBEB7AD}" type="parTrans" cxnId="{5E60AEF3-DD36-8846-999E-DF74C0E7AB5F}">
      <dgm:prSet/>
      <dgm:spPr/>
      <dgm:t>
        <a:bodyPr/>
        <a:lstStyle/>
        <a:p>
          <a:endParaRPr lang="en-US"/>
        </a:p>
      </dgm:t>
    </dgm:pt>
    <dgm:pt modelId="{F3EB8091-5A7B-5D42-9187-0DC68A988C15}" type="sibTrans" cxnId="{5E60AEF3-DD36-8846-999E-DF74C0E7AB5F}">
      <dgm:prSet/>
      <dgm:spPr/>
      <dgm:t>
        <a:bodyPr/>
        <a:lstStyle/>
        <a:p>
          <a:endParaRPr lang="en-US"/>
        </a:p>
      </dgm:t>
    </dgm:pt>
    <dgm:pt modelId="{71ED0A8E-ABB0-8D4B-8C7C-A583794FF867}" type="pres">
      <dgm:prSet presAssocID="{DBC2F0A9-EC91-544E-BD76-76F5472CE9B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0F43DE9-4258-FB46-A572-40CDA7799B2E}" type="pres">
      <dgm:prSet presAssocID="{E0D5DD9F-B8DE-D749-955E-AE86D04235CE}" presName="root1" presStyleCnt="0"/>
      <dgm:spPr/>
    </dgm:pt>
    <dgm:pt modelId="{CAC00657-9D22-BB44-97FF-70BCD7DE407B}" type="pres">
      <dgm:prSet presAssocID="{E0D5DD9F-B8DE-D749-955E-AE86D04235CE}" presName="LevelOneTextNode" presStyleLbl="node0" presStyleIdx="0" presStyleCnt="1">
        <dgm:presLayoutVars>
          <dgm:chPref val="3"/>
        </dgm:presLayoutVars>
      </dgm:prSet>
      <dgm:spPr/>
    </dgm:pt>
    <dgm:pt modelId="{F217A6A9-F07C-7845-86AB-C5D7D5B918AB}" type="pres">
      <dgm:prSet presAssocID="{E0D5DD9F-B8DE-D749-955E-AE86D04235CE}" presName="level2hierChild" presStyleCnt="0"/>
      <dgm:spPr/>
    </dgm:pt>
    <dgm:pt modelId="{84035E37-83B6-8D4C-A2D5-2EF0B52957D1}" type="pres">
      <dgm:prSet presAssocID="{30E4A610-AEBF-CF47-98E1-31507FF4FA36}" presName="conn2-1" presStyleLbl="parChTrans1D2" presStyleIdx="0" presStyleCnt="2"/>
      <dgm:spPr/>
    </dgm:pt>
    <dgm:pt modelId="{293D088F-DAD7-024D-B5A9-FB833F5A194B}" type="pres">
      <dgm:prSet presAssocID="{30E4A610-AEBF-CF47-98E1-31507FF4FA36}" presName="connTx" presStyleLbl="parChTrans1D2" presStyleIdx="0" presStyleCnt="2"/>
      <dgm:spPr/>
    </dgm:pt>
    <dgm:pt modelId="{B7CC8E17-8C89-2144-A821-39ADA69565C6}" type="pres">
      <dgm:prSet presAssocID="{A5810410-3F13-1248-82B4-C165A042BDE7}" presName="root2" presStyleCnt="0"/>
      <dgm:spPr/>
    </dgm:pt>
    <dgm:pt modelId="{11725F05-1A91-844E-A897-53767CF4B208}" type="pres">
      <dgm:prSet presAssocID="{A5810410-3F13-1248-82B4-C165A042BDE7}" presName="LevelTwoTextNode" presStyleLbl="node2" presStyleIdx="0" presStyleCnt="2">
        <dgm:presLayoutVars>
          <dgm:chPref val="3"/>
        </dgm:presLayoutVars>
      </dgm:prSet>
      <dgm:spPr/>
    </dgm:pt>
    <dgm:pt modelId="{07630598-91AE-D247-9A17-CEBE860AE4B1}" type="pres">
      <dgm:prSet presAssocID="{A5810410-3F13-1248-82B4-C165A042BDE7}" presName="level3hierChild" presStyleCnt="0"/>
      <dgm:spPr/>
    </dgm:pt>
    <dgm:pt modelId="{957D2145-4459-2E40-981B-D4741D3BA34D}" type="pres">
      <dgm:prSet presAssocID="{64A76B54-D313-B04B-BFAA-FB475F661D72}" presName="conn2-1" presStyleLbl="parChTrans1D3" presStyleIdx="0" presStyleCnt="7"/>
      <dgm:spPr/>
    </dgm:pt>
    <dgm:pt modelId="{A57AE4E5-82CE-4248-B712-1D202022FDC0}" type="pres">
      <dgm:prSet presAssocID="{64A76B54-D313-B04B-BFAA-FB475F661D72}" presName="connTx" presStyleLbl="parChTrans1D3" presStyleIdx="0" presStyleCnt="7"/>
      <dgm:spPr/>
    </dgm:pt>
    <dgm:pt modelId="{85EFBB9F-367A-2F47-B48C-D700E625DD2C}" type="pres">
      <dgm:prSet presAssocID="{E95CE9C1-89CA-BE4A-9316-AACCB5DBAEBC}" presName="root2" presStyleCnt="0"/>
      <dgm:spPr/>
    </dgm:pt>
    <dgm:pt modelId="{96724935-2769-874B-A927-F9840BF6CBC8}" type="pres">
      <dgm:prSet presAssocID="{E95CE9C1-89CA-BE4A-9316-AACCB5DBAEBC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18BAAE-1ED5-3941-A873-1751AEABF16B}" type="pres">
      <dgm:prSet presAssocID="{E95CE9C1-89CA-BE4A-9316-AACCB5DBAEBC}" presName="level3hierChild" presStyleCnt="0"/>
      <dgm:spPr/>
    </dgm:pt>
    <dgm:pt modelId="{173FC400-848D-E84C-9478-F1B18960B36E}" type="pres">
      <dgm:prSet presAssocID="{179D4262-E377-6742-95B8-37A133A906C2}" presName="conn2-1" presStyleLbl="parChTrans1D4" presStyleIdx="0" presStyleCnt="5"/>
      <dgm:spPr/>
    </dgm:pt>
    <dgm:pt modelId="{BA014811-3B56-7F47-88D1-F8D87E30DB8B}" type="pres">
      <dgm:prSet presAssocID="{179D4262-E377-6742-95B8-37A133A906C2}" presName="connTx" presStyleLbl="parChTrans1D4" presStyleIdx="0" presStyleCnt="5"/>
      <dgm:spPr/>
    </dgm:pt>
    <dgm:pt modelId="{8C125916-630A-7D41-9F57-FA7B46AF2B8F}" type="pres">
      <dgm:prSet presAssocID="{E72F72F9-5EE3-474D-87CC-3AC6E364C52F}" presName="root2" presStyleCnt="0"/>
      <dgm:spPr/>
    </dgm:pt>
    <dgm:pt modelId="{5B645958-9304-244E-B4C6-F556D4AF8B17}" type="pres">
      <dgm:prSet presAssocID="{E72F72F9-5EE3-474D-87CC-3AC6E364C52F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E23A6C-2458-994F-8707-971C1FD01FEA}" type="pres">
      <dgm:prSet presAssocID="{E72F72F9-5EE3-474D-87CC-3AC6E364C52F}" presName="level3hierChild" presStyleCnt="0"/>
      <dgm:spPr/>
    </dgm:pt>
    <dgm:pt modelId="{EEE030FD-E2A0-474A-A5FB-55E3D7CECFFE}" type="pres">
      <dgm:prSet presAssocID="{02673E79-CEF4-2044-A78D-80715FA6FAA6}" presName="conn2-1" presStyleLbl="parChTrans1D4" presStyleIdx="1" presStyleCnt="5"/>
      <dgm:spPr/>
    </dgm:pt>
    <dgm:pt modelId="{6699F7E8-52B0-8D42-BEEE-BA37D5B846AF}" type="pres">
      <dgm:prSet presAssocID="{02673E79-CEF4-2044-A78D-80715FA6FAA6}" presName="connTx" presStyleLbl="parChTrans1D4" presStyleIdx="1" presStyleCnt="5"/>
      <dgm:spPr/>
    </dgm:pt>
    <dgm:pt modelId="{CD0EED1B-A0B6-3949-B81B-2957C8BB9F26}" type="pres">
      <dgm:prSet presAssocID="{C3732C0A-33F4-224A-9B75-347F3ED339F5}" presName="root2" presStyleCnt="0"/>
      <dgm:spPr/>
    </dgm:pt>
    <dgm:pt modelId="{03E520A2-2395-7140-802F-819E171DFF81}" type="pres">
      <dgm:prSet presAssocID="{C3732C0A-33F4-224A-9B75-347F3ED339F5}" presName="LevelTwoTextNode" presStyleLbl="node4" presStyleIdx="1" presStyleCnt="5">
        <dgm:presLayoutVars>
          <dgm:chPref val="3"/>
        </dgm:presLayoutVars>
      </dgm:prSet>
      <dgm:spPr/>
    </dgm:pt>
    <dgm:pt modelId="{FB7DB1C3-C965-9240-9045-F244C5C0E344}" type="pres">
      <dgm:prSet presAssocID="{C3732C0A-33F4-224A-9B75-347F3ED339F5}" presName="level3hierChild" presStyleCnt="0"/>
      <dgm:spPr/>
    </dgm:pt>
    <dgm:pt modelId="{0BBE61DE-6B47-AE4F-AD35-6370437170EA}" type="pres">
      <dgm:prSet presAssocID="{FE4381D1-EE82-D04F-80BA-E32F398C8D05}" presName="conn2-1" presStyleLbl="parChTrans1D4" presStyleIdx="2" presStyleCnt="5"/>
      <dgm:spPr/>
    </dgm:pt>
    <dgm:pt modelId="{60174A35-BA81-644F-9C90-935F53226B92}" type="pres">
      <dgm:prSet presAssocID="{FE4381D1-EE82-D04F-80BA-E32F398C8D05}" presName="connTx" presStyleLbl="parChTrans1D4" presStyleIdx="2" presStyleCnt="5"/>
      <dgm:spPr/>
    </dgm:pt>
    <dgm:pt modelId="{9DD87DD8-A615-CB40-9AD8-D3B31272A62E}" type="pres">
      <dgm:prSet presAssocID="{4220C421-B541-7843-AEAE-E2054BC40898}" presName="root2" presStyleCnt="0"/>
      <dgm:spPr/>
    </dgm:pt>
    <dgm:pt modelId="{269D894C-B963-DE41-B584-09FF1A57BAEB}" type="pres">
      <dgm:prSet presAssocID="{4220C421-B541-7843-AEAE-E2054BC40898}" presName="LevelTwoTextNode" presStyleLbl="node4" presStyleIdx="2" presStyleCnt="5">
        <dgm:presLayoutVars>
          <dgm:chPref val="3"/>
        </dgm:presLayoutVars>
      </dgm:prSet>
      <dgm:spPr/>
    </dgm:pt>
    <dgm:pt modelId="{71B3D718-5A26-9D44-B593-7E8EC835A267}" type="pres">
      <dgm:prSet presAssocID="{4220C421-B541-7843-AEAE-E2054BC40898}" presName="level3hierChild" presStyleCnt="0"/>
      <dgm:spPr/>
    </dgm:pt>
    <dgm:pt modelId="{771AC86B-BF42-1F43-BB5D-952EA591CEA6}" type="pres">
      <dgm:prSet presAssocID="{3697C1D0-3302-3B49-8035-8543441B499B}" presName="conn2-1" presStyleLbl="parChTrans1D3" presStyleIdx="1" presStyleCnt="7"/>
      <dgm:spPr/>
    </dgm:pt>
    <dgm:pt modelId="{D2F0AAB5-C914-164E-823D-B0D6858B4DCD}" type="pres">
      <dgm:prSet presAssocID="{3697C1D0-3302-3B49-8035-8543441B499B}" presName="connTx" presStyleLbl="parChTrans1D3" presStyleIdx="1" presStyleCnt="7"/>
      <dgm:spPr/>
    </dgm:pt>
    <dgm:pt modelId="{DB65A69B-4B31-1347-A684-A6FA7A20D4ED}" type="pres">
      <dgm:prSet presAssocID="{82E13734-A8F7-7A40-898C-B1EAFE6F2D0C}" presName="root2" presStyleCnt="0"/>
      <dgm:spPr/>
    </dgm:pt>
    <dgm:pt modelId="{9A15A254-E9AA-5546-8B64-906B1B1BB7BE}" type="pres">
      <dgm:prSet presAssocID="{82E13734-A8F7-7A40-898C-B1EAFE6F2D0C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5FCB42-78F0-CE4C-9F0A-F1BF61EF7F0E}" type="pres">
      <dgm:prSet presAssocID="{82E13734-A8F7-7A40-898C-B1EAFE6F2D0C}" presName="level3hierChild" presStyleCnt="0"/>
      <dgm:spPr/>
    </dgm:pt>
    <dgm:pt modelId="{9F6C189A-361E-F045-9EB7-935CC1D42A9F}" type="pres">
      <dgm:prSet presAssocID="{1B3C6B9F-10CD-AD4D-9B33-D86DEAE4633A}" presName="conn2-1" presStyleLbl="parChTrans1D4" presStyleIdx="3" presStyleCnt="5"/>
      <dgm:spPr/>
    </dgm:pt>
    <dgm:pt modelId="{50D1F67E-8C34-7045-871B-E85C5F252F30}" type="pres">
      <dgm:prSet presAssocID="{1B3C6B9F-10CD-AD4D-9B33-D86DEAE4633A}" presName="connTx" presStyleLbl="parChTrans1D4" presStyleIdx="3" presStyleCnt="5"/>
      <dgm:spPr/>
    </dgm:pt>
    <dgm:pt modelId="{0CB1D604-FB58-7C4B-8CB7-50D46D9B1660}" type="pres">
      <dgm:prSet presAssocID="{1DC7A851-4FD2-A349-8B98-C31F11C4B597}" presName="root2" presStyleCnt="0"/>
      <dgm:spPr/>
    </dgm:pt>
    <dgm:pt modelId="{A0092251-37ED-EE4C-BF67-90FEF679512C}" type="pres">
      <dgm:prSet presAssocID="{1DC7A851-4FD2-A349-8B98-C31F11C4B597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2DF3BA-1992-F548-AFF7-BADB5767E4F1}" type="pres">
      <dgm:prSet presAssocID="{1DC7A851-4FD2-A349-8B98-C31F11C4B597}" presName="level3hierChild" presStyleCnt="0"/>
      <dgm:spPr/>
    </dgm:pt>
    <dgm:pt modelId="{6A94D59D-9B90-3444-888A-3B84CE07FD58}" type="pres">
      <dgm:prSet presAssocID="{813B3674-45F2-C04A-A940-8619704E0BC8}" presName="conn2-1" presStyleLbl="parChTrans1D4" presStyleIdx="4" presStyleCnt="5"/>
      <dgm:spPr/>
    </dgm:pt>
    <dgm:pt modelId="{C7B658B2-A023-C140-B79E-1A94077A91BA}" type="pres">
      <dgm:prSet presAssocID="{813B3674-45F2-C04A-A940-8619704E0BC8}" presName="connTx" presStyleLbl="parChTrans1D4" presStyleIdx="4" presStyleCnt="5"/>
      <dgm:spPr/>
    </dgm:pt>
    <dgm:pt modelId="{23A6B4D5-82F3-0942-9383-98B8F2401CC4}" type="pres">
      <dgm:prSet presAssocID="{6570B949-0142-A540-8C0A-CC5337D3A11D}" presName="root2" presStyleCnt="0"/>
      <dgm:spPr/>
    </dgm:pt>
    <dgm:pt modelId="{C50F536D-CC88-4F4E-B01F-E35B0AED6CF5}" type="pres">
      <dgm:prSet presAssocID="{6570B949-0142-A540-8C0A-CC5337D3A11D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600E3D-FE72-5E4C-9407-237CC913EEC1}" type="pres">
      <dgm:prSet presAssocID="{6570B949-0142-A540-8C0A-CC5337D3A11D}" presName="level3hierChild" presStyleCnt="0"/>
      <dgm:spPr/>
    </dgm:pt>
    <dgm:pt modelId="{668C3888-80AB-0F47-A16B-E631D10E3575}" type="pres">
      <dgm:prSet presAssocID="{7873B8EB-A390-A049-844D-E06D2508396F}" presName="conn2-1" presStyleLbl="parChTrans1D2" presStyleIdx="1" presStyleCnt="2"/>
      <dgm:spPr/>
    </dgm:pt>
    <dgm:pt modelId="{FB3AB8A3-B71B-ED4F-BB21-7DAE9A4314D3}" type="pres">
      <dgm:prSet presAssocID="{7873B8EB-A390-A049-844D-E06D2508396F}" presName="connTx" presStyleLbl="parChTrans1D2" presStyleIdx="1" presStyleCnt="2"/>
      <dgm:spPr/>
    </dgm:pt>
    <dgm:pt modelId="{EB4A53B6-FE19-DB4F-A818-5EB5FB35BD65}" type="pres">
      <dgm:prSet presAssocID="{8049A30E-8EF2-7940-873A-8E992B61B5EE}" presName="root2" presStyleCnt="0"/>
      <dgm:spPr/>
    </dgm:pt>
    <dgm:pt modelId="{5DDC02F1-2A71-034C-9279-B3ED7D0CF821}" type="pres">
      <dgm:prSet presAssocID="{8049A30E-8EF2-7940-873A-8E992B61B5EE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AACCDE-1AA3-DA48-8B78-E83F4C056786}" type="pres">
      <dgm:prSet presAssocID="{8049A30E-8EF2-7940-873A-8E992B61B5EE}" presName="level3hierChild" presStyleCnt="0"/>
      <dgm:spPr/>
    </dgm:pt>
    <dgm:pt modelId="{6AE98EBF-7055-AE4D-BAC1-224513CBE643}" type="pres">
      <dgm:prSet presAssocID="{9FECB0D5-E3C9-6F41-B3F4-3EBE106D60AF}" presName="conn2-1" presStyleLbl="parChTrans1D3" presStyleIdx="2" presStyleCnt="7"/>
      <dgm:spPr/>
    </dgm:pt>
    <dgm:pt modelId="{7912A261-9163-9E4A-8F3C-B144B76B433C}" type="pres">
      <dgm:prSet presAssocID="{9FECB0D5-E3C9-6F41-B3F4-3EBE106D60AF}" presName="connTx" presStyleLbl="parChTrans1D3" presStyleIdx="2" presStyleCnt="7"/>
      <dgm:spPr/>
    </dgm:pt>
    <dgm:pt modelId="{DF99507A-76E4-434A-A442-A7D5EBBB3F9D}" type="pres">
      <dgm:prSet presAssocID="{1B36C240-EC56-B641-85B9-8AEDEE121B94}" presName="root2" presStyleCnt="0"/>
      <dgm:spPr/>
    </dgm:pt>
    <dgm:pt modelId="{671939A2-1304-4C4C-8A48-6DC9D6E6A3A2}" type="pres">
      <dgm:prSet presAssocID="{1B36C240-EC56-B641-85B9-8AEDEE121B94}" presName="LevelTwoTextNode" presStyleLbl="node3" presStyleIdx="2" presStyleCnt="7">
        <dgm:presLayoutVars>
          <dgm:chPref val="3"/>
        </dgm:presLayoutVars>
      </dgm:prSet>
      <dgm:spPr/>
    </dgm:pt>
    <dgm:pt modelId="{8E628721-3888-ED47-AEE1-3C0A7CAE6E03}" type="pres">
      <dgm:prSet presAssocID="{1B36C240-EC56-B641-85B9-8AEDEE121B94}" presName="level3hierChild" presStyleCnt="0"/>
      <dgm:spPr/>
    </dgm:pt>
    <dgm:pt modelId="{9FE26997-0682-CB44-9CDD-C9BB26853FBD}" type="pres">
      <dgm:prSet presAssocID="{EF08FC37-3BA8-A943-B046-530495619A1D}" presName="conn2-1" presStyleLbl="parChTrans1D3" presStyleIdx="3" presStyleCnt="7"/>
      <dgm:spPr/>
    </dgm:pt>
    <dgm:pt modelId="{F372E25B-BECA-1747-BE04-AB135AD075F9}" type="pres">
      <dgm:prSet presAssocID="{EF08FC37-3BA8-A943-B046-530495619A1D}" presName="connTx" presStyleLbl="parChTrans1D3" presStyleIdx="3" presStyleCnt="7"/>
      <dgm:spPr/>
    </dgm:pt>
    <dgm:pt modelId="{70EA6BF7-252E-2C43-B925-725C7144C3AE}" type="pres">
      <dgm:prSet presAssocID="{9A28B928-AA91-E340-921F-28AA8FF25504}" presName="root2" presStyleCnt="0"/>
      <dgm:spPr/>
    </dgm:pt>
    <dgm:pt modelId="{F4F1048C-1A77-6547-B935-640E1046B7E2}" type="pres">
      <dgm:prSet presAssocID="{9A28B928-AA91-E340-921F-28AA8FF25504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1DC13B-3EA0-5448-8CA8-ED894C344546}" type="pres">
      <dgm:prSet presAssocID="{9A28B928-AA91-E340-921F-28AA8FF25504}" presName="level3hierChild" presStyleCnt="0"/>
      <dgm:spPr/>
    </dgm:pt>
    <dgm:pt modelId="{3A7CB791-296C-E84C-ADA9-F5B94BD478EF}" type="pres">
      <dgm:prSet presAssocID="{4B6A1DBD-0556-A04D-9B5F-FF55293D8727}" presName="conn2-1" presStyleLbl="parChTrans1D3" presStyleIdx="4" presStyleCnt="7"/>
      <dgm:spPr/>
    </dgm:pt>
    <dgm:pt modelId="{47649C92-7B6B-E74E-915D-D2B5E40E4FEB}" type="pres">
      <dgm:prSet presAssocID="{4B6A1DBD-0556-A04D-9B5F-FF55293D8727}" presName="connTx" presStyleLbl="parChTrans1D3" presStyleIdx="4" presStyleCnt="7"/>
      <dgm:spPr/>
    </dgm:pt>
    <dgm:pt modelId="{11701EF8-446B-B345-ACB2-83304BC4BE2E}" type="pres">
      <dgm:prSet presAssocID="{B5F8E34D-77BA-C64E-B0F4-76442FCA7834}" presName="root2" presStyleCnt="0"/>
      <dgm:spPr/>
    </dgm:pt>
    <dgm:pt modelId="{48FF07D5-7BF4-9A40-92A6-3C582FEA8A52}" type="pres">
      <dgm:prSet presAssocID="{B5F8E34D-77BA-C64E-B0F4-76442FCA7834}" presName="LevelTwoTextNode" presStyleLbl="node3" presStyleIdx="4" presStyleCnt="7">
        <dgm:presLayoutVars>
          <dgm:chPref val="3"/>
        </dgm:presLayoutVars>
      </dgm:prSet>
      <dgm:spPr/>
    </dgm:pt>
    <dgm:pt modelId="{3BFF17BF-D9A4-B941-804D-814B7898CD0F}" type="pres">
      <dgm:prSet presAssocID="{B5F8E34D-77BA-C64E-B0F4-76442FCA7834}" presName="level3hierChild" presStyleCnt="0"/>
      <dgm:spPr/>
    </dgm:pt>
    <dgm:pt modelId="{4E1EC283-DA67-F747-8FDD-B7095DFB6BB5}" type="pres">
      <dgm:prSet presAssocID="{E1CDFDE7-5E9B-F24C-A256-BF889E0FD8B8}" presName="conn2-1" presStyleLbl="parChTrans1D3" presStyleIdx="5" presStyleCnt="7"/>
      <dgm:spPr/>
    </dgm:pt>
    <dgm:pt modelId="{982179FD-2630-9F4D-B11E-A1DEB45D7323}" type="pres">
      <dgm:prSet presAssocID="{E1CDFDE7-5E9B-F24C-A256-BF889E0FD8B8}" presName="connTx" presStyleLbl="parChTrans1D3" presStyleIdx="5" presStyleCnt="7"/>
      <dgm:spPr/>
    </dgm:pt>
    <dgm:pt modelId="{4E23BAA8-602B-0E44-96CB-4E41C6E2065D}" type="pres">
      <dgm:prSet presAssocID="{B408D1CF-D669-D744-8181-B44959F269EF}" presName="root2" presStyleCnt="0"/>
      <dgm:spPr/>
    </dgm:pt>
    <dgm:pt modelId="{326C4D03-DD48-D649-A436-74B9974EA779}" type="pres">
      <dgm:prSet presAssocID="{B408D1CF-D669-D744-8181-B44959F269EF}" presName="LevelTwoTextNode" presStyleLbl="node3" presStyleIdx="5" presStyleCnt="7">
        <dgm:presLayoutVars>
          <dgm:chPref val="3"/>
        </dgm:presLayoutVars>
      </dgm:prSet>
      <dgm:spPr/>
    </dgm:pt>
    <dgm:pt modelId="{8C8D66F1-F125-F04E-A9D1-76690B958533}" type="pres">
      <dgm:prSet presAssocID="{B408D1CF-D669-D744-8181-B44959F269EF}" presName="level3hierChild" presStyleCnt="0"/>
      <dgm:spPr/>
    </dgm:pt>
    <dgm:pt modelId="{7FBF7D07-6302-EB40-8E03-8DE2E221B2D8}" type="pres">
      <dgm:prSet presAssocID="{66B8A7B8-ED7B-204F-9B7D-A6518CBEB7AD}" presName="conn2-1" presStyleLbl="parChTrans1D3" presStyleIdx="6" presStyleCnt="7"/>
      <dgm:spPr/>
    </dgm:pt>
    <dgm:pt modelId="{C511526A-A587-2B4A-AAF2-79BBF4038D5A}" type="pres">
      <dgm:prSet presAssocID="{66B8A7B8-ED7B-204F-9B7D-A6518CBEB7AD}" presName="connTx" presStyleLbl="parChTrans1D3" presStyleIdx="6" presStyleCnt="7"/>
      <dgm:spPr/>
    </dgm:pt>
    <dgm:pt modelId="{BDD864C0-EA09-0549-90C9-FF55DE6A24F0}" type="pres">
      <dgm:prSet presAssocID="{F0CC68A2-919A-8C49-9405-7A78A21A0F21}" presName="root2" presStyleCnt="0"/>
      <dgm:spPr/>
    </dgm:pt>
    <dgm:pt modelId="{9594FD9C-6B26-7843-9154-7B21206F9FA0}" type="pres">
      <dgm:prSet presAssocID="{F0CC68A2-919A-8C49-9405-7A78A21A0F21}" presName="LevelTwoTextNode" presStyleLbl="node3" presStyleIdx="6" presStyleCnt="7">
        <dgm:presLayoutVars>
          <dgm:chPref val="3"/>
        </dgm:presLayoutVars>
      </dgm:prSet>
      <dgm:spPr/>
    </dgm:pt>
    <dgm:pt modelId="{41E13DBE-1D72-A946-AAFB-61911262A869}" type="pres">
      <dgm:prSet presAssocID="{F0CC68A2-919A-8C49-9405-7A78A21A0F21}" presName="level3hierChild" presStyleCnt="0"/>
      <dgm:spPr/>
    </dgm:pt>
  </dgm:ptLst>
  <dgm:cxnLst>
    <dgm:cxn modelId="{B4E01C30-9ACC-8741-9CA1-B24386389F1E}" srcId="{E95CE9C1-89CA-BE4A-9316-AACCB5DBAEBC}" destId="{C3732C0A-33F4-224A-9B75-347F3ED339F5}" srcOrd="1" destOrd="0" parTransId="{02673E79-CEF4-2044-A78D-80715FA6FAA6}" sibTransId="{4EA6ACBF-4021-914B-9EBF-2FDB7D460ADB}"/>
    <dgm:cxn modelId="{E2969AF7-A615-3844-926E-7E3A5461F98B}" type="presOf" srcId="{3697C1D0-3302-3B49-8035-8543441B499B}" destId="{771AC86B-BF42-1F43-BB5D-952EA591CEA6}" srcOrd="0" destOrd="0" presId="urn:microsoft.com/office/officeart/2005/8/layout/hierarchy2"/>
    <dgm:cxn modelId="{72F666D9-A778-BF41-A0DC-CF1860D937F2}" type="presOf" srcId="{B408D1CF-D669-D744-8181-B44959F269EF}" destId="{326C4D03-DD48-D649-A436-74B9974EA779}" srcOrd="0" destOrd="0" presId="urn:microsoft.com/office/officeart/2005/8/layout/hierarchy2"/>
    <dgm:cxn modelId="{24C1A89C-9D9C-A245-9FDF-5C6E71FF3963}" type="presOf" srcId="{E1CDFDE7-5E9B-F24C-A256-BF889E0FD8B8}" destId="{4E1EC283-DA67-F747-8FDD-B7095DFB6BB5}" srcOrd="0" destOrd="0" presId="urn:microsoft.com/office/officeart/2005/8/layout/hierarchy2"/>
    <dgm:cxn modelId="{2EB62906-5EB3-4149-B58D-646D2ECBE62D}" type="presOf" srcId="{E72F72F9-5EE3-474D-87CC-3AC6E364C52F}" destId="{5B645958-9304-244E-B4C6-F556D4AF8B17}" srcOrd="0" destOrd="0" presId="urn:microsoft.com/office/officeart/2005/8/layout/hierarchy2"/>
    <dgm:cxn modelId="{817444B7-76CC-F743-8C5B-89DF92D9C604}" type="presOf" srcId="{3697C1D0-3302-3B49-8035-8543441B499B}" destId="{D2F0AAB5-C914-164E-823D-B0D6858B4DCD}" srcOrd="1" destOrd="0" presId="urn:microsoft.com/office/officeart/2005/8/layout/hierarchy2"/>
    <dgm:cxn modelId="{4D5C54C0-24A6-104B-B634-8ECCCC74F500}" type="presOf" srcId="{4B6A1DBD-0556-A04D-9B5F-FF55293D8727}" destId="{3A7CB791-296C-E84C-ADA9-F5B94BD478EF}" srcOrd="0" destOrd="0" presId="urn:microsoft.com/office/officeart/2005/8/layout/hierarchy2"/>
    <dgm:cxn modelId="{4F83BA1E-51EA-134E-83F7-394B312C957F}" srcId="{A5810410-3F13-1248-82B4-C165A042BDE7}" destId="{82E13734-A8F7-7A40-898C-B1EAFE6F2D0C}" srcOrd="1" destOrd="0" parTransId="{3697C1D0-3302-3B49-8035-8543441B499B}" sibTransId="{A560C0B8-5DB9-7447-97E5-E5F7ADD17D20}"/>
    <dgm:cxn modelId="{A6D56345-25D7-1447-9334-E5A3A10F976F}" type="presOf" srcId="{9FECB0D5-E3C9-6F41-B3F4-3EBE106D60AF}" destId="{7912A261-9163-9E4A-8F3C-B144B76B433C}" srcOrd="1" destOrd="0" presId="urn:microsoft.com/office/officeart/2005/8/layout/hierarchy2"/>
    <dgm:cxn modelId="{7013B93B-E67A-6B4E-B4A9-59FB5BA8AAA6}" type="presOf" srcId="{1DC7A851-4FD2-A349-8B98-C31F11C4B597}" destId="{A0092251-37ED-EE4C-BF67-90FEF679512C}" srcOrd="0" destOrd="0" presId="urn:microsoft.com/office/officeart/2005/8/layout/hierarchy2"/>
    <dgm:cxn modelId="{62A6F503-4C8A-0649-A2D1-174257CCE218}" type="presOf" srcId="{4220C421-B541-7843-AEAE-E2054BC40898}" destId="{269D894C-B963-DE41-B584-09FF1A57BAEB}" srcOrd="0" destOrd="0" presId="urn:microsoft.com/office/officeart/2005/8/layout/hierarchy2"/>
    <dgm:cxn modelId="{0038F1C3-12A9-6348-A4C0-7E75D0D2237F}" srcId="{DBC2F0A9-EC91-544E-BD76-76F5472CE9BF}" destId="{E0D5DD9F-B8DE-D749-955E-AE86D04235CE}" srcOrd="0" destOrd="0" parTransId="{01522049-86A1-8F4E-8BC7-0426192DA01F}" sibTransId="{3ED2F8E3-30DC-874E-A5D9-D0A432E20BCF}"/>
    <dgm:cxn modelId="{B9D8B3CD-9B8B-4C49-8FB6-44BE048224BA}" srcId="{E95CE9C1-89CA-BE4A-9316-AACCB5DBAEBC}" destId="{4220C421-B541-7843-AEAE-E2054BC40898}" srcOrd="2" destOrd="0" parTransId="{FE4381D1-EE82-D04F-80BA-E32F398C8D05}" sibTransId="{E2030E91-BE00-4E4B-950E-C119A69476F4}"/>
    <dgm:cxn modelId="{008EFFA2-C86E-5E42-ADB8-6137BC7D1ADD}" type="presOf" srcId="{813B3674-45F2-C04A-A940-8619704E0BC8}" destId="{C7B658B2-A023-C140-B79E-1A94077A91BA}" srcOrd="1" destOrd="0" presId="urn:microsoft.com/office/officeart/2005/8/layout/hierarchy2"/>
    <dgm:cxn modelId="{30041842-1E95-8643-B672-3B3A94BAD095}" srcId="{E95CE9C1-89CA-BE4A-9316-AACCB5DBAEBC}" destId="{E72F72F9-5EE3-474D-87CC-3AC6E364C52F}" srcOrd="0" destOrd="0" parTransId="{179D4262-E377-6742-95B8-37A133A906C2}" sibTransId="{2B1489D4-094D-5440-9F36-159F44083B79}"/>
    <dgm:cxn modelId="{E653E5C7-760D-1C4C-B1F8-B49B3A739DE5}" srcId="{8049A30E-8EF2-7940-873A-8E992B61B5EE}" destId="{B408D1CF-D669-D744-8181-B44959F269EF}" srcOrd="3" destOrd="0" parTransId="{E1CDFDE7-5E9B-F24C-A256-BF889E0FD8B8}" sibTransId="{D0854501-606B-6440-9B72-3E3188CA7BE2}"/>
    <dgm:cxn modelId="{FE3806C0-92B3-D04C-84BA-D69F22E758DA}" type="presOf" srcId="{813B3674-45F2-C04A-A940-8619704E0BC8}" destId="{6A94D59D-9B90-3444-888A-3B84CE07FD58}" srcOrd="0" destOrd="0" presId="urn:microsoft.com/office/officeart/2005/8/layout/hierarchy2"/>
    <dgm:cxn modelId="{C066DA1A-82CF-9F4C-8FAF-A642E9341DDB}" type="presOf" srcId="{A5810410-3F13-1248-82B4-C165A042BDE7}" destId="{11725F05-1A91-844E-A897-53767CF4B208}" srcOrd="0" destOrd="0" presId="urn:microsoft.com/office/officeart/2005/8/layout/hierarchy2"/>
    <dgm:cxn modelId="{64B2CBA0-0FCA-2E42-AEAA-F685B91621A9}" type="presOf" srcId="{1B3C6B9F-10CD-AD4D-9B33-D86DEAE4633A}" destId="{9F6C189A-361E-F045-9EB7-935CC1D42A9F}" srcOrd="0" destOrd="0" presId="urn:microsoft.com/office/officeart/2005/8/layout/hierarchy2"/>
    <dgm:cxn modelId="{B971FA1E-B81B-4245-A337-0C810A73A0A2}" type="presOf" srcId="{EF08FC37-3BA8-A943-B046-530495619A1D}" destId="{F372E25B-BECA-1747-BE04-AB135AD075F9}" srcOrd="1" destOrd="0" presId="urn:microsoft.com/office/officeart/2005/8/layout/hierarchy2"/>
    <dgm:cxn modelId="{A20A9AF6-EA78-9E49-B447-5B84A2CD5A65}" type="presOf" srcId="{FE4381D1-EE82-D04F-80BA-E32F398C8D05}" destId="{0BBE61DE-6B47-AE4F-AD35-6370437170EA}" srcOrd="0" destOrd="0" presId="urn:microsoft.com/office/officeart/2005/8/layout/hierarchy2"/>
    <dgm:cxn modelId="{21040F21-EF3D-074E-AE32-799274C93215}" type="presOf" srcId="{64A76B54-D313-B04B-BFAA-FB475F661D72}" destId="{A57AE4E5-82CE-4248-B712-1D202022FDC0}" srcOrd="1" destOrd="0" presId="urn:microsoft.com/office/officeart/2005/8/layout/hierarchy2"/>
    <dgm:cxn modelId="{150CA892-27D8-8642-9BF8-18D43CD5E848}" srcId="{E0D5DD9F-B8DE-D749-955E-AE86D04235CE}" destId="{8049A30E-8EF2-7940-873A-8E992B61B5EE}" srcOrd="1" destOrd="0" parTransId="{7873B8EB-A390-A049-844D-E06D2508396F}" sibTransId="{ADE3587B-334F-5840-95B9-F07FAD57B4BD}"/>
    <dgm:cxn modelId="{361875A0-B550-F54E-BFD2-38DBAC593174}" type="presOf" srcId="{8049A30E-8EF2-7940-873A-8E992B61B5EE}" destId="{5DDC02F1-2A71-034C-9279-B3ED7D0CF821}" srcOrd="0" destOrd="0" presId="urn:microsoft.com/office/officeart/2005/8/layout/hierarchy2"/>
    <dgm:cxn modelId="{F176997B-912A-D141-AE88-30A76A096D7B}" type="presOf" srcId="{9A28B928-AA91-E340-921F-28AA8FF25504}" destId="{F4F1048C-1A77-6547-B935-640E1046B7E2}" srcOrd="0" destOrd="0" presId="urn:microsoft.com/office/officeart/2005/8/layout/hierarchy2"/>
    <dgm:cxn modelId="{458E83C7-4D26-8B46-BD5E-8C62C3B7C3D0}" type="presOf" srcId="{179D4262-E377-6742-95B8-37A133A906C2}" destId="{173FC400-848D-E84C-9478-F1B18960B36E}" srcOrd="0" destOrd="0" presId="urn:microsoft.com/office/officeart/2005/8/layout/hierarchy2"/>
    <dgm:cxn modelId="{0827120A-1AFB-4B43-8141-74BCAD233E4F}" type="presOf" srcId="{E0D5DD9F-B8DE-D749-955E-AE86D04235CE}" destId="{CAC00657-9D22-BB44-97FF-70BCD7DE407B}" srcOrd="0" destOrd="0" presId="urn:microsoft.com/office/officeart/2005/8/layout/hierarchy2"/>
    <dgm:cxn modelId="{DC11C100-6F27-5F43-9DF0-5351C1DB9A8B}" type="presOf" srcId="{FE4381D1-EE82-D04F-80BA-E32F398C8D05}" destId="{60174A35-BA81-644F-9C90-935F53226B92}" srcOrd="1" destOrd="0" presId="urn:microsoft.com/office/officeart/2005/8/layout/hierarchy2"/>
    <dgm:cxn modelId="{9C6E3D7F-9108-CF4F-AB42-1735BF891052}" srcId="{8049A30E-8EF2-7940-873A-8E992B61B5EE}" destId="{1B36C240-EC56-B641-85B9-8AEDEE121B94}" srcOrd="0" destOrd="0" parTransId="{9FECB0D5-E3C9-6F41-B3F4-3EBE106D60AF}" sibTransId="{14EFE10A-7C20-5E4A-9AE3-34517F742927}"/>
    <dgm:cxn modelId="{BD1771C0-D9C1-D14F-B5A7-72ABC1BE2A56}" type="presOf" srcId="{E1CDFDE7-5E9B-F24C-A256-BF889E0FD8B8}" destId="{982179FD-2630-9F4D-B11E-A1DEB45D7323}" srcOrd="1" destOrd="0" presId="urn:microsoft.com/office/officeart/2005/8/layout/hierarchy2"/>
    <dgm:cxn modelId="{EA8EC150-9AFC-DC46-AB9E-8575492F543A}" type="presOf" srcId="{02673E79-CEF4-2044-A78D-80715FA6FAA6}" destId="{6699F7E8-52B0-8D42-BEEE-BA37D5B846AF}" srcOrd="1" destOrd="0" presId="urn:microsoft.com/office/officeart/2005/8/layout/hierarchy2"/>
    <dgm:cxn modelId="{BD870A19-8568-F74D-9023-37CF37A625E0}" type="presOf" srcId="{B5F8E34D-77BA-C64E-B0F4-76442FCA7834}" destId="{48FF07D5-7BF4-9A40-92A6-3C582FEA8A52}" srcOrd="0" destOrd="0" presId="urn:microsoft.com/office/officeart/2005/8/layout/hierarchy2"/>
    <dgm:cxn modelId="{914B16AC-B458-0F41-808B-2C6D283F064A}" srcId="{82E13734-A8F7-7A40-898C-B1EAFE6F2D0C}" destId="{6570B949-0142-A540-8C0A-CC5337D3A11D}" srcOrd="1" destOrd="0" parTransId="{813B3674-45F2-C04A-A940-8619704E0BC8}" sibTransId="{AB38BCCD-F522-2544-A017-39BB87B58BF6}"/>
    <dgm:cxn modelId="{B61E407A-CFC4-DB4E-B0ED-119671D6D5B0}" type="presOf" srcId="{F0CC68A2-919A-8C49-9405-7A78A21A0F21}" destId="{9594FD9C-6B26-7843-9154-7B21206F9FA0}" srcOrd="0" destOrd="0" presId="urn:microsoft.com/office/officeart/2005/8/layout/hierarchy2"/>
    <dgm:cxn modelId="{352DE575-CA11-8F4D-8EE0-BB3F4188DAE8}" srcId="{A5810410-3F13-1248-82B4-C165A042BDE7}" destId="{E95CE9C1-89CA-BE4A-9316-AACCB5DBAEBC}" srcOrd="0" destOrd="0" parTransId="{64A76B54-D313-B04B-BFAA-FB475F661D72}" sibTransId="{A5B69748-AFBD-1F46-979E-407EAE0BDFA3}"/>
    <dgm:cxn modelId="{7F81C7FA-6E05-344B-8421-302D96A74A04}" type="presOf" srcId="{DBC2F0A9-EC91-544E-BD76-76F5472CE9BF}" destId="{71ED0A8E-ABB0-8D4B-8C7C-A583794FF867}" srcOrd="0" destOrd="0" presId="urn:microsoft.com/office/officeart/2005/8/layout/hierarchy2"/>
    <dgm:cxn modelId="{365CF654-EB2C-914C-BFFE-9F63D4B0C597}" type="presOf" srcId="{7873B8EB-A390-A049-844D-E06D2508396F}" destId="{FB3AB8A3-B71B-ED4F-BB21-7DAE9A4314D3}" srcOrd="1" destOrd="0" presId="urn:microsoft.com/office/officeart/2005/8/layout/hierarchy2"/>
    <dgm:cxn modelId="{698C5A62-F37C-6B43-95B8-1526C32DE54F}" srcId="{8049A30E-8EF2-7940-873A-8E992B61B5EE}" destId="{9A28B928-AA91-E340-921F-28AA8FF25504}" srcOrd="1" destOrd="0" parTransId="{EF08FC37-3BA8-A943-B046-530495619A1D}" sibTransId="{7BBEA48F-C8C3-0540-BA65-CA3A640AE087}"/>
    <dgm:cxn modelId="{741A3318-5351-5C4E-B86D-88D68AFA9D25}" type="presOf" srcId="{C3732C0A-33F4-224A-9B75-347F3ED339F5}" destId="{03E520A2-2395-7140-802F-819E171DFF81}" srcOrd="0" destOrd="0" presId="urn:microsoft.com/office/officeart/2005/8/layout/hierarchy2"/>
    <dgm:cxn modelId="{A66621F5-A881-D84A-8CE5-8DFC70EDCAF7}" type="presOf" srcId="{1B3C6B9F-10CD-AD4D-9B33-D86DEAE4633A}" destId="{50D1F67E-8C34-7045-871B-E85C5F252F30}" srcOrd="1" destOrd="0" presId="urn:microsoft.com/office/officeart/2005/8/layout/hierarchy2"/>
    <dgm:cxn modelId="{83B109D3-DD0A-F24C-B750-7D62D4C75DC7}" srcId="{8049A30E-8EF2-7940-873A-8E992B61B5EE}" destId="{B5F8E34D-77BA-C64E-B0F4-76442FCA7834}" srcOrd="2" destOrd="0" parTransId="{4B6A1DBD-0556-A04D-9B5F-FF55293D8727}" sibTransId="{E17F4F59-A190-D840-8BFE-F2D7EA4DFCE3}"/>
    <dgm:cxn modelId="{70AE310B-A04B-1D47-B0D7-37862D15DA62}" type="presOf" srcId="{179D4262-E377-6742-95B8-37A133A906C2}" destId="{BA014811-3B56-7F47-88D1-F8D87E30DB8B}" srcOrd="1" destOrd="0" presId="urn:microsoft.com/office/officeart/2005/8/layout/hierarchy2"/>
    <dgm:cxn modelId="{AECF7CF9-CB58-E141-B3F3-8179A9D6377B}" type="presOf" srcId="{EF08FC37-3BA8-A943-B046-530495619A1D}" destId="{9FE26997-0682-CB44-9CDD-C9BB26853FBD}" srcOrd="0" destOrd="0" presId="urn:microsoft.com/office/officeart/2005/8/layout/hierarchy2"/>
    <dgm:cxn modelId="{26EED62A-8991-CB49-8498-FFF134711CE1}" type="presOf" srcId="{66B8A7B8-ED7B-204F-9B7D-A6518CBEB7AD}" destId="{7FBF7D07-6302-EB40-8E03-8DE2E221B2D8}" srcOrd="0" destOrd="0" presId="urn:microsoft.com/office/officeart/2005/8/layout/hierarchy2"/>
    <dgm:cxn modelId="{52CC0CFE-CC4B-6A4A-B71D-E63B01C8038C}" type="presOf" srcId="{9FECB0D5-E3C9-6F41-B3F4-3EBE106D60AF}" destId="{6AE98EBF-7055-AE4D-BAC1-224513CBE643}" srcOrd="0" destOrd="0" presId="urn:microsoft.com/office/officeart/2005/8/layout/hierarchy2"/>
    <dgm:cxn modelId="{DB83D75C-68B9-1642-BB5F-ECD0A783E908}" type="presOf" srcId="{66B8A7B8-ED7B-204F-9B7D-A6518CBEB7AD}" destId="{C511526A-A587-2B4A-AAF2-79BBF4038D5A}" srcOrd="1" destOrd="0" presId="urn:microsoft.com/office/officeart/2005/8/layout/hierarchy2"/>
    <dgm:cxn modelId="{1EC58A88-B200-2642-B241-773131A81C02}" type="presOf" srcId="{1B36C240-EC56-B641-85B9-8AEDEE121B94}" destId="{671939A2-1304-4C4C-8A48-6DC9D6E6A3A2}" srcOrd="0" destOrd="0" presId="urn:microsoft.com/office/officeart/2005/8/layout/hierarchy2"/>
    <dgm:cxn modelId="{DDA9EF1F-39CC-6047-84A9-4CCF36EE9E1D}" type="presOf" srcId="{6570B949-0142-A540-8C0A-CC5337D3A11D}" destId="{C50F536D-CC88-4F4E-B01F-E35B0AED6CF5}" srcOrd="0" destOrd="0" presId="urn:microsoft.com/office/officeart/2005/8/layout/hierarchy2"/>
    <dgm:cxn modelId="{70C62B18-F61E-2647-9996-56E5DD5496A6}" type="presOf" srcId="{E95CE9C1-89CA-BE4A-9316-AACCB5DBAEBC}" destId="{96724935-2769-874B-A927-F9840BF6CBC8}" srcOrd="0" destOrd="0" presId="urn:microsoft.com/office/officeart/2005/8/layout/hierarchy2"/>
    <dgm:cxn modelId="{8EDFC0EE-5E76-B84E-96D6-E03B2C13DD86}" type="presOf" srcId="{82E13734-A8F7-7A40-898C-B1EAFE6F2D0C}" destId="{9A15A254-E9AA-5546-8B64-906B1B1BB7BE}" srcOrd="0" destOrd="0" presId="urn:microsoft.com/office/officeart/2005/8/layout/hierarchy2"/>
    <dgm:cxn modelId="{60221B70-1B1F-9745-874E-959DEA3255C3}" type="presOf" srcId="{4B6A1DBD-0556-A04D-9B5F-FF55293D8727}" destId="{47649C92-7B6B-E74E-915D-D2B5E40E4FEB}" srcOrd="1" destOrd="0" presId="urn:microsoft.com/office/officeart/2005/8/layout/hierarchy2"/>
    <dgm:cxn modelId="{406F5C4C-660A-8644-B3E2-BDF9D7F638E1}" type="presOf" srcId="{30E4A610-AEBF-CF47-98E1-31507FF4FA36}" destId="{293D088F-DAD7-024D-B5A9-FB833F5A194B}" srcOrd="1" destOrd="0" presId="urn:microsoft.com/office/officeart/2005/8/layout/hierarchy2"/>
    <dgm:cxn modelId="{B071162D-208A-C24B-948A-218896B09B56}" type="presOf" srcId="{64A76B54-D313-B04B-BFAA-FB475F661D72}" destId="{957D2145-4459-2E40-981B-D4741D3BA34D}" srcOrd="0" destOrd="0" presId="urn:microsoft.com/office/officeart/2005/8/layout/hierarchy2"/>
    <dgm:cxn modelId="{BB84280D-2F8E-E14C-A7B0-152A934D0CA0}" srcId="{82E13734-A8F7-7A40-898C-B1EAFE6F2D0C}" destId="{1DC7A851-4FD2-A349-8B98-C31F11C4B597}" srcOrd="0" destOrd="0" parTransId="{1B3C6B9F-10CD-AD4D-9B33-D86DEAE4633A}" sibTransId="{66AB8FE3-DF50-754E-947A-EFFFE55D8044}"/>
    <dgm:cxn modelId="{B78DD7F8-645E-B344-A1E2-91C88F14A2C7}" srcId="{E0D5DD9F-B8DE-D749-955E-AE86D04235CE}" destId="{A5810410-3F13-1248-82B4-C165A042BDE7}" srcOrd="0" destOrd="0" parTransId="{30E4A610-AEBF-CF47-98E1-31507FF4FA36}" sibTransId="{8C2D2D9E-9E90-1640-BE42-F6BA83C42783}"/>
    <dgm:cxn modelId="{BC932C21-5D27-524C-9345-399BCAF536BB}" type="presOf" srcId="{02673E79-CEF4-2044-A78D-80715FA6FAA6}" destId="{EEE030FD-E2A0-474A-A5FB-55E3D7CECFFE}" srcOrd="0" destOrd="0" presId="urn:microsoft.com/office/officeart/2005/8/layout/hierarchy2"/>
    <dgm:cxn modelId="{56101A4F-5D49-3A4A-B304-3F782282C40E}" type="presOf" srcId="{7873B8EB-A390-A049-844D-E06D2508396F}" destId="{668C3888-80AB-0F47-A16B-E631D10E3575}" srcOrd="0" destOrd="0" presId="urn:microsoft.com/office/officeart/2005/8/layout/hierarchy2"/>
    <dgm:cxn modelId="{5E60AEF3-DD36-8846-999E-DF74C0E7AB5F}" srcId="{8049A30E-8EF2-7940-873A-8E992B61B5EE}" destId="{F0CC68A2-919A-8C49-9405-7A78A21A0F21}" srcOrd="4" destOrd="0" parTransId="{66B8A7B8-ED7B-204F-9B7D-A6518CBEB7AD}" sibTransId="{F3EB8091-5A7B-5D42-9187-0DC68A988C15}"/>
    <dgm:cxn modelId="{084307CA-7387-2048-85CF-8F0669952EBE}" type="presOf" srcId="{30E4A610-AEBF-CF47-98E1-31507FF4FA36}" destId="{84035E37-83B6-8D4C-A2D5-2EF0B52957D1}" srcOrd="0" destOrd="0" presId="urn:microsoft.com/office/officeart/2005/8/layout/hierarchy2"/>
    <dgm:cxn modelId="{9AB3B644-A93F-8443-9C44-8AA622EF07A2}" type="presParOf" srcId="{71ED0A8E-ABB0-8D4B-8C7C-A583794FF867}" destId="{A0F43DE9-4258-FB46-A572-40CDA7799B2E}" srcOrd="0" destOrd="0" presId="urn:microsoft.com/office/officeart/2005/8/layout/hierarchy2"/>
    <dgm:cxn modelId="{5176AA02-F096-2540-A16F-EA99436E21A4}" type="presParOf" srcId="{A0F43DE9-4258-FB46-A572-40CDA7799B2E}" destId="{CAC00657-9D22-BB44-97FF-70BCD7DE407B}" srcOrd="0" destOrd="0" presId="urn:microsoft.com/office/officeart/2005/8/layout/hierarchy2"/>
    <dgm:cxn modelId="{96963A74-24A0-354C-B5E9-515F8A4890E3}" type="presParOf" srcId="{A0F43DE9-4258-FB46-A572-40CDA7799B2E}" destId="{F217A6A9-F07C-7845-86AB-C5D7D5B918AB}" srcOrd="1" destOrd="0" presId="urn:microsoft.com/office/officeart/2005/8/layout/hierarchy2"/>
    <dgm:cxn modelId="{5B0D010E-2F6E-644B-99E9-6BB6305DFCA7}" type="presParOf" srcId="{F217A6A9-F07C-7845-86AB-C5D7D5B918AB}" destId="{84035E37-83B6-8D4C-A2D5-2EF0B52957D1}" srcOrd="0" destOrd="0" presId="urn:microsoft.com/office/officeart/2005/8/layout/hierarchy2"/>
    <dgm:cxn modelId="{DB91B2DD-F4D2-294E-9FAB-2C1A54098437}" type="presParOf" srcId="{84035E37-83B6-8D4C-A2D5-2EF0B52957D1}" destId="{293D088F-DAD7-024D-B5A9-FB833F5A194B}" srcOrd="0" destOrd="0" presId="urn:microsoft.com/office/officeart/2005/8/layout/hierarchy2"/>
    <dgm:cxn modelId="{1EE52CE4-3D26-F744-9B06-6ABDC55A4A09}" type="presParOf" srcId="{F217A6A9-F07C-7845-86AB-C5D7D5B918AB}" destId="{B7CC8E17-8C89-2144-A821-39ADA69565C6}" srcOrd="1" destOrd="0" presId="urn:microsoft.com/office/officeart/2005/8/layout/hierarchy2"/>
    <dgm:cxn modelId="{3AF15AB3-795F-F940-A1F6-01427B634D24}" type="presParOf" srcId="{B7CC8E17-8C89-2144-A821-39ADA69565C6}" destId="{11725F05-1A91-844E-A897-53767CF4B208}" srcOrd="0" destOrd="0" presId="urn:microsoft.com/office/officeart/2005/8/layout/hierarchy2"/>
    <dgm:cxn modelId="{DAA40C4B-1A03-A141-B91D-54B7CDCB5C74}" type="presParOf" srcId="{B7CC8E17-8C89-2144-A821-39ADA69565C6}" destId="{07630598-91AE-D247-9A17-CEBE860AE4B1}" srcOrd="1" destOrd="0" presId="urn:microsoft.com/office/officeart/2005/8/layout/hierarchy2"/>
    <dgm:cxn modelId="{7B6D94BA-73A0-3941-8E19-9C49C8B2BE2D}" type="presParOf" srcId="{07630598-91AE-D247-9A17-CEBE860AE4B1}" destId="{957D2145-4459-2E40-981B-D4741D3BA34D}" srcOrd="0" destOrd="0" presId="urn:microsoft.com/office/officeart/2005/8/layout/hierarchy2"/>
    <dgm:cxn modelId="{BFEA697C-A159-CC45-ACEE-C53513677CD9}" type="presParOf" srcId="{957D2145-4459-2E40-981B-D4741D3BA34D}" destId="{A57AE4E5-82CE-4248-B712-1D202022FDC0}" srcOrd="0" destOrd="0" presId="urn:microsoft.com/office/officeart/2005/8/layout/hierarchy2"/>
    <dgm:cxn modelId="{F2A0A3B4-01CD-DE47-B324-9BFC4A3D53D9}" type="presParOf" srcId="{07630598-91AE-D247-9A17-CEBE860AE4B1}" destId="{85EFBB9F-367A-2F47-B48C-D700E625DD2C}" srcOrd="1" destOrd="0" presId="urn:microsoft.com/office/officeart/2005/8/layout/hierarchy2"/>
    <dgm:cxn modelId="{4C7C05FF-792E-A34B-8141-D4687D13FAC6}" type="presParOf" srcId="{85EFBB9F-367A-2F47-B48C-D700E625DD2C}" destId="{96724935-2769-874B-A927-F9840BF6CBC8}" srcOrd="0" destOrd="0" presId="urn:microsoft.com/office/officeart/2005/8/layout/hierarchy2"/>
    <dgm:cxn modelId="{05519BC5-AC14-D044-9E5C-D2462F26408F}" type="presParOf" srcId="{85EFBB9F-367A-2F47-B48C-D700E625DD2C}" destId="{0C18BAAE-1ED5-3941-A873-1751AEABF16B}" srcOrd="1" destOrd="0" presId="urn:microsoft.com/office/officeart/2005/8/layout/hierarchy2"/>
    <dgm:cxn modelId="{F80974E3-1404-B846-B111-83149452F51F}" type="presParOf" srcId="{0C18BAAE-1ED5-3941-A873-1751AEABF16B}" destId="{173FC400-848D-E84C-9478-F1B18960B36E}" srcOrd="0" destOrd="0" presId="urn:microsoft.com/office/officeart/2005/8/layout/hierarchy2"/>
    <dgm:cxn modelId="{DAAEEB90-54A6-1948-974D-4DD2B3DAD930}" type="presParOf" srcId="{173FC400-848D-E84C-9478-F1B18960B36E}" destId="{BA014811-3B56-7F47-88D1-F8D87E30DB8B}" srcOrd="0" destOrd="0" presId="urn:microsoft.com/office/officeart/2005/8/layout/hierarchy2"/>
    <dgm:cxn modelId="{CDED490E-D089-D542-BC02-DCD96F1E4D35}" type="presParOf" srcId="{0C18BAAE-1ED5-3941-A873-1751AEABF16B}" destId="{8C125916-630A-7D41-9F57-FA7B46AF2B8F}" srcOrd="1" destOrd="0" presId="urn:microsoft.com/office/officeart/2005/8/layout/hierarchy2"/>
    <dgm:cxn modelId="{BDF8E81B-92C5-CC4B-82D1-81C0F3FE545F}" type="presParOf" srcId="{8C125916-630A-7D41-9F57-FA7B46AF2B8F}" destId="{5B645958-9304-244E-B4C6-F556D4AF8B17}" srcOrd="0" destOrd="0" presId="urn:microsoft.com/office/officeart/2005/8/layout/hierarchy2"/>
    <dgm:cxn modelId="{4F796BE4-DD7A-4B4B-AE2D-F23D04E10BAB}" type="presParOf" srcId="{8C125916-630A-7D41-9F57-FA7B46AF2B8F}" destId="{46E23A6C-2458-994F-8707-971C1FD01FEA}" srcOrd="1" destOrd="0" presId="urn:microsoft.com/office/officeart/2005/8/layout/hierarchy2"/>
    <dgm:cxn modelId="{677E49E3-1FD3-EA41-B06D-D3EE85FB0B50}" type="presParOf" srcId="{0C18BAAE-1ED5-3941-A873-1751AEABF16B}" destId="{EEE030FD-E2A0-474A-A5FB-55E3D7CECFFE}" srcOrd="2" destOrd="0" presId="urn:microsoft.com/office/officeart/2005/8/layout/hierarchy2"/>
    <dgm:cxn modelId="{2F2A40A7-7F39-3E46-A7C2-690ED3F934BB}" type="presParOf" srcId="{EEE030FD-E2A0-474A-A5FB-55E3D7CECFFE}" destId="{6699F7E8-52B0-8D42-BEEE-BA37D5B846AF}" srcOrd="0" destOrd="0" presId="urn:microsoft.com/office/officeart/2005/8/layout/hierarchy2"/>
    <dgm:cxn modelId="{05B62440-7B2F-9E49-A387-4614DE1C4440}" type="presParOf" srcId="{0C18BAAE-1ED5-3941-A873-1751AEABF16B}" destId="{CD0EED1B-A0B6-3949-B81B-2957C8BB9F26}" srcOrd="3" destOrd="0" presId="urn:microsoft.com/office/officeart/2005/8/layout/hierarchy2"/>
    <dgm:cxn modelId="{91E72ACC-C1A8-1D40-9972-422EDD61A844}" type="presParOf" srcId="{CD0EED1B-A0B6-3949-B81B-2957C8BB9F26}" destId="{03E520A2-2395-7140-802F-819E171DFF81}" srcOrd="0" destOrd="0" presId="urn:microsoft.com/office/officeart/2005/8/layout/hierarchy2"/>
    <dgm:cxn modelId="{2BF9AACC-54B5-0B41-A820-8EB3C3F8B04F}" type="presParOf" srcId="{CD0EED1B-A0B6-3949-B81B-2957C8BB9F26}" destId="{FB7DB1C3-C965-9240-9045-F244C5C0E344}" srcOrd="1" destOrd="0" presId="urn:microsoft.com/office/officeart/2005/8/layout/hierarchy2"/>
    <dgm:cxn modelId="{53092755-F22C-D944-B22E-13821ED8710C}" type="presParOf" srcId="{0C18BAAE-1ED5-3941-A873-1751AEABF16B}" destId="{0BBE61DE-6B47-AE4F-AD35-6370437170EA}" srcOrd="4" destOrd="0" presId="urn:microsoft.com/office/officeart/2005/8/layout/hierarchy2"/>
    <dgm:cxn modelId="{D2AA65F7-4E71-424F-9597-F45C581BD5AD}" type="presParOf" srcId="{0BBE61DE-6B47-AE4F-AD35-6370437170EA}" destId="{60174A35-BA81-644F-9C90-935F53226B92}" srcOrd="0" destOrd="0" presId="urn:microsoft.com/office/officeart/2005/8/layout/hierarchy2"/>
    <dgm:cxn modelId="{F7C0C330-97E4-9D4F-93D2-EDF70C95A683}" type="presParOf" srcId="{0C18BAAE-1ED5-3941-A873-1751AEABF16B}" destId="{9DD87DD8-A615-CB40-9AD8-D3B31272A62E}" srcOrd="5" destOrd="0" presId="urn:microsoft.com/office/officeart/2005/8/layout/hierarchy2"/>
    <dgm:cxn modelId="{CE697D89-99A7-654C-9FC0-2EC986969419}" type="presParOf" srcId="{9DD87DD8-A615-CB40-9AD8-D3B31272A62E}" destId="{269D894C-B963-DE41-B584-09FF1A57BAEB}" srcOrd="0" destOrd="0" presId="urn:microsoft.com/office/officeart/2005/8/layout/hierarchy2"/>
    <dgm:cxn modelId="{3A395E8F-F8F2-EF41-9EB3-BE6F924A6D0A}" type="presParOf" srcId="{9DD87DD8-A615-CB40-9AD8-D3B31272A62E}" destId="{71B3D718-5A26-9D44-B593-7E8EC835A267}" srcOrd="1" destOrd="0" presId="urn:microsoft.com/office/officeart/2005/8/layout/hierarchy2"/>
    <dgm:cxn modelId="{ECAFDA9D-FD5A-8A4B-A6F9-8C3EFBDDA562}" type="presParOf" srcId="{07630598-91AE-D247-9A17-CEBE860AE4B1}" destId="{771AC86B-BF42-1F43-BB5D-952EA591CEA6}" srcOrd="2" destOrd="0" presId="urn:microsoft.com/office/officeart/2005/8/layout/hierarchy2"/>
    <dgm:cxn modelId="{3E6FEA33-3B60-0D4B-9396-6C1DE80377AB}" type="presParOf" srcId="{771AC86B-BF42-1F43-BB5D-952EA591CEA6}" destId="{D2F0AAB5-C914-164E-823D-B0D6858B4DCD}" srcOrd="0" destOrd="0" presId="urn:microsoft.com/office/officeart/2005/8/layout/hierarchy2"/>
    <dgm:cxn modelId="{FD06D065-1F5D-E845-84F4-4A8941123C71}" type="presParOf" srcId="{07630598-91AE-D247-9A17-CEBE860AE4B1}" destId="{DB65A69B-4B31-1347-A684-A6FA7A20D4ED}" srcOrd="3" destOrd="0" presId="urn:microsoft.com/office/officeart/2005/8/layout/hierarchy2"/>
    <dgm:cxn modelId="{6739F3AE-974E-5F4F-AF43-B8C174353665}" type="presParOf" srcId="{DB65A69B-4B31-1347-A684-A6FA7A20D4ED}" destId="{9A15A254-E9AA-5546-8B64-906B1B1BB7BE}" srcOrd="0" destOrd="0" presId="urn:microsoft.com/office/officeart/2005/8/layout/hierarchy2"/>
    <dgm:cxn modelId="{713587A9-A8E7-5D4A-84A3-FC96E77AF464}" type="presParOf" srcId="{DB65A69B-4B31-1347-A684-A6FA7A20D4ED}" destId="{9D5FCB42-78F0-CE4C-9F0A-F1BF61EF7F0E}" srcOrd="1" destOrd="0" presId="urn:microsoft.com/office/officeart/2005/8/layout/hierarchy2"/>
    <dgm:cxn modelId="{8FCA295E-2079-4341-9A0F-F44E956D24E6}" type="presParOf" srcId="{9D5FCB42-78F0-CE4C-9F0A-F1BF61EF7F0E}" destId="{9F6C189A-361E-F045-9EB7-935CC1D42A9F}" srcOrd="0" destOrd="0" presId="urn:microsoft.com/office/officeart/2005/8/layout/hierarchy2"/>
    <dgm:cxn modelId="{0EED5FD8-B79D-AF49-8685-700D76907AA8}" type="presParOf" srcId="{9F6C189A-361E-F045-9EB7-935CC1D42A9F}" destId="{50D1F67E-8C34-7045-871B-E85C5F252F30}" srcOrd="0" destOrd="0" presId="urn:microsoft.com/office/officeart/2005/8/layout/hierarchy2"/>
    <dgm:cxn modelId="{1A9E210D-7C1B-CC42-9E8F-D1E001EE5BF0}" type="presParOf" srcId="{9D5FCB42-78F0-CE4C-9F0A-F1BF61EF7F0E}" destId="{0CB1D604-FB58-7C4B-8CB7-50D46D9B1660}" srcOrd="1" destOrd="0" presId="urn:microsoft.com/office/officeart/2005/8/layout/hierarchy2"/>
    <dgm:cxn modelId="{964816C3-F8F0-5649-BF3A-6218810BBC77}" type="presParOf" srcId="{0CB1D604-FB58-7C4B-8CB7-50D46D9B1660}" destId="{A0092251-37ED-EE4C-BF67-90FEF679512C}" srcOrd="0" destOrd="0" presId="urn:microsoft.com/office/officeart/2005/8/layout/hierarchy2"/>
    <dgm:cxn modelId="{23CCA1AC-2D2F-4041-A62F-57A2A2975C14}" type="presParOf" srcId="{0CB1D604-FB58-7C4B-8CB7-50D46D9B1660}" destId="{8E2DF3BA-1992-F548-AFF7-BADB5767E4F1}" srcOrd="1" destOrd="0" presId="urn:microsoft.com/office/officeart/2005/8/layout/hierarchy2"/>
    <dgm:cxn modelId="{7BD3BA38-E215-934A-9953-15979970D93F}" type="presParOf" srcId="{9D5FCB42-78F0-CE4C-9F0A-F1BF61EF7F0E}" destId="{6A94D59D-9B90-3444-888A-3B84CE07FD58}" srcOrd="2" destOrd="0" presId="urn:microsoft.com/office/officeart/2005/8/layout/hierarchy2"/>
    <dgm:cxn modelId="{2C6A259D-F55F-4A49-B824-9C7B3A7FFDE7}" type="presParOf" srcId="{6A94D59D-9B90-3444-888A-3B84CE07FD58}" destId="{C7B658B2-A023-C140-B79E-1A94077A91BA}" srcOrd="0" destOrd="0" presId="urn:microsoft.com/office/officeart/2005/8/layout/hierarchy2"/>
    <dgm:cxn modelId="{5AA11F79-9CC1-AF4E-AC4B-2D1154B0DF86}" type="presParOf" srcId="{9D5FCB42-78F0-CE4C-9F0A-F1BF61EF7F0E}" destId="{23A6B4D5-82F3-0942-9383-98B8F2401CC4}" srcOrd="3" destOrd="0" presId="urn:microsoft.com/office/officeart/2005/8/layout/hierarchy2"/>
    <dgm:cxn modelId="{0C874B6E-1F48-D24D-B4B9-79B2ABEEFC4C}" type="presParOf" srcId="{23A6B4D5-82F3-0942-9383-98B8F2401CC4}" destId="{C50F536D-CC88-4F4E-B01F-E35B0AED6CF5}" srcOrd="0" destOrd="0" presId="urn:microsoft.com/office/officeart/2005/8/layout/hierarchy2"/>
    <dgm:cxn modelId="{32D4CD2F-3010-7A47-9F4F-BAAAD1A627ED}" type="presParOf" srcId="{23A6B4D5-82F3-0942-9383-98B8F2401CC4}" destId="{4C600E3D-FE72-5E4C-9407-237CC913EEC1}" srcOrd="1" destOrd="0" presId="urn:microsoft.com/office/officeart/2005/8/layout/hierarchy2"/>
    <dgm:cxn modelId="{F74A8772-045C-3D40-8F7B-B994EA7895ED}" type="presParOf" srcId="{F217A6A9-F07C-7845-86AB-C5D7D5B918AB}" destId="{668C3888-80AB-0F47-A16B-E631D10E3575}" srcOrd="2" destOrd="0" presId="urn:microsoft.com/office/officeart/2005/8/layout/hierarchy2"/>
    <dgm:cxn modelId="{460C57F9-9881-AC4D-AD5B-5DE0CC980EBF}" type="presParOf" srcId="{668C3888-80AB-0F47-A16B-E631D10E3575}" destId="{FB3AB8A3-B71B-ED4F-BB21-7DAE9A4314D3}" srcOrd="0" destOrd="0" presId="urn:microsoft.com/office/officeart/2005/8/layout/hierarchy2"/>
    <dgm:cxn modelId="{8860B283-93F6-4447-B8D0-02F311E1F94F}" type="presParOf" srcId="{F217A6A9-F07C-7845-86AB-C5D7D5B918AB}" destId="{EB4A53B6-FE19-DB4F-A818-5EB5FB35BD65}" srcOrd="3" destOrd="0" presId="urn:microsoft.com/office/officeart/2005/8/layout/hierarchy2"/>
    <dgm:cxn modelId="{DE97B6F6-D922-5A44-9039-2FD8588C9E46}" type="presParOf" srcId="{EB4A53B6-FE19-DB4F-A818-5EB5FB35BD65}" destId="{5DDC02F1-2A71-034C-9279-B3ED7D0CF821}" srcOrd="0" destOrd="0" presId="urn:microsoft.com/office/officeart/2005/8/layout/hierarchy2"/>
    <dgm:cxn modelId="{61E083CB-12C1-3B4F-A7D3-FF8CBAF2501A}" type="presParOf" srcId="{EB4A53B6-FE19-DB4F-A818-5EB5FB35BD65}" destId="{A2AACCDE-1AA3-DA48-8B78-E83F4C056786}" srcOrd="1" destOrd="0" presId="urn:microsoft.com/office/officeart/2005/8/layout/hierarchy2"/>
    <dgm:cxn modelId="{9A0B5EF2-7EDB-E447-840B-12797B1A1017}" type="presParOf" srcId="{A2AACCDE-1AA3-DA48-8B78-E83F4C056786}" destId="{6AE98EBF-7055-AE4D-BAC1-224513CBE643}" srcOrd="0" destOrd="0" presId="urn:microsoft.com/office/officeart/2005/8/layout/hierarchy2"/>
    <dgm:cxn modelId="{BE044EF6-1FD7-3145-9C1E-4486058E587D}" type="presParOf" srcId="{6AE98EBF-7055-AE4D-BAC1-224513CBE643}" destId="{7912A261-9163-9E4A-8F3C-B144B76B433C}" srcOrd="0" destOrd="0" presId="urn:microsoft.com/office/officeart/2005/8/layout/hierarchy2"/>
    <dgm:cxn modelId="{CFC0FFBA-B635-0143-B0CF-14FBD52379AE}" type="presParOf" srcId="{A2AACCDE-1AA3-DA48-8B78-E83F4C056786}" destId="{DF99507A-76E4-434A-A442-A7D5EBBB3F9D}" srcOrd="1" destOrd="0" presId="urn:microsoft.com/office/officeart/2005/8/layout/hierarchy2"/>
    <dgm:cxn modelId="{CE07EDFF-05D2-3C40-80B0-D6FBA1203F6B}" type="presParOf" srcId="{DF99507A-76E4-434A-A442-A7D5EBBB3F9D}" destId="{671939A2-1304-4C4C-8A48-6DC9D6E6A3A2}" srcOrd="0" destOrd="0" presId="urn:microsoft.com/office/officeart/2005/8/layout/hierarchy2"/>
    <dgm:cxn modelId="{05510A3B-D6CC-A641-9072-26F28DC805E4}" type="presParOf" srcId="{DF99507A-76E4-434A-A442-A7D5EBBB3F9D}" destId="{8E628721-3888-ED47-AEE1-3C0A7CAE6E03}" srcOrd="1" destOrd="0" presId="urn:microsoft.com/office/officeart/2005/8/layout/hierarchy2"/>
    <dgm:cxn modelId="{582CCAEC-988D-EB45-A7F2-6CCCD415B425}" type="presParOf" srcId="{A2AACCDE-1AA3-DA48-8B78-E83F4C056786}" destId="{9FE26997-0682-CB44-9CDD-C9BB26853FBD}" srcOrd="2" destOrd="0" presId="urn:microsoft.com/office/officeart/2005/8/layout/hierarchy2"/>
    <dgm:cxn modelId="{095E0636-6980-8B4E-A486-F69A45A9C318}" type="presParOf" srcId="{9FE26997-0682-CB44-9CDD-C9BB26853FBD}" destId="{F372E25B-BECA-1747-BE04-AB135AD075F9}" srcOrd="0" destOrd="0" presId="urn:microsoft.com/office/officeart/2005/8/layout/hierarchy2"/>
    <dgm:cxn modelId="{18A5A7A4-9602-2044-B5D9-4A57CC93466E}" type="presParOf" srcId="{A2AACCDE-1AA3-DA48-8B78-E83F4C056786}" destId="{70EA6BF7-252E-2C43-B925-725C7144C3AE}" srcOrd="3" destOrd="0" presId="urn:microsoft.com/office/officeart/2005/8/layout/hierarchy2"/>
    <dgm:cxn modelId="{33AC1249-AD05-C04A-A4A9-CF2EED3EC7AF}" type="presParOf" srcId="{70EA6BF7-252E-2C43-B925-725C7144C3AE}" destId="{F4F1048C-1A77-6547-B935-640E1046B7E2}" srcOrd="0" destOrd="0" presId="urn:microsoft.com/office/officeart/2005/8/layout/hierarchy2"/>
    <dgm:cxn modelId="{CD17A4F4-D5ED-D347-9501-F1BBBE0561C2}" type="presParOf" srcId="{70EA6BF7-252E-2C43-B925-725C7144C3AE}" destId="{B51DC13B-3EA0-5448-8CA8-ED894C344546}" srcOrd="1" destOrd="0" presId="urn:microsoft.com/office/officeart/2005/8/layout/hierarchy2"/>
    <dgm:cxn modelId="{63403FC5-ED05-DA45-87E6-29DFB53671FC}" type="presParOf" srcId="{A2AACCDE-1AA3-DA48-8B78-E83F4C056786}" destId="{3A7CB791-296C-E84C-ADA9-F5B94BD478EF}" srcOrd="4" destOrd="0" presId="urn:microsoft.com/office/officeart/2005/8/layout/hierarchy2"/>
    <dgm:cxn modelId="{5044C865-8E50-834F-A70F-EA6C2D2DDBF1}" type="presParOf" srcId="{3A7CB791-296C-E84C-ADA9-F5B94BD478EF}" destId="{47649C92-7B6B-E74E-915D-D2B5E40E4FEB}" srcOrd="0" destOrd="0" presId="urn:microsoft.com/office/officeart/2005/8/layout/hierarchy2"/>
    <dgm:cxn modelId="{AAFB1765-872C-3246-9BD3-7C045A68E5A1}" type="presParOf" srcId="{A2AACCDE-1AA3-DA48-8B78-E83F4C056786}" destId="{11701EF8-446B-B345-ACB2-83304BC4BE2E}" srcOrd="5" destOrd="0" presId="urn:microsoft.com/office/officeart/2005/8/layout/hierarchy2"/>
    <dgm:cxn modelId="{E736E7AB-2066-8041-A49E-DE1765317BA3}" type="presParOf" srcId="{11701EF8-446B-B345-ACB2-83304BC4BE2E}" destId="{48FF07D5-7BF4-9A40-92A6-3C582FEA8A52}" srcOrd="0" destOrd="0" presId="urn:microsoft.com/office/officeart/2005/8/layout/hierarchy2"/>
    <dgm:cxn modelId="{6B6A10E4-FF22-934D-8DD2-5B1FD5BB7CF9}" type="presParOf" srcId="{11701EF8-446B-B345-ACB2-83304BC4BE2E}" destId="{3BFF17BF-D9A4-B941-804D-814B7898CD0F}" srcOrd="1" destOrd="0" presId="urn:microsoft.com/office/officeart/2005/8/layout/hierarchy2"/>
    <dgm:cxn modelId="{6710E0F9-14A6-2547-8AD8-E75E49E3021C}" type="presParOf" srcId="{A2AACCDE-1AA3-DA48-8B78-E83F4C056786}" destId="{4E1EC283-DA67-F747-8FDD-B7095DFB6BB5}" srcOrd="6" destOrd="0" presId="urn:microsoft.com/office/officeart/2005/8/layout/hierarchy2"/>
    <dgm:cxn modelId="{E9FDEEBF-82B5-0641-9BA5-FA421366723B}" type="presParOf" srcId="{4E1EC283-DA67-F747-8FDD-B7095DFB6BB5}" destId="{982179FD-2630-9F4D-B11E-A1DEB45D7323}" srcOrd="0" destOrd="0" presId="urn:microsoft.com/office/officeart/2005/8/layout/hierarchy2"/>
    <dgm:cxn modelId="{4F03A654-76D9-AC4C-9E9C-FCC05883D681}" type="presParOf" srcId="{A2AACCDE-1AA3-DA48-8B78-E83F4C056786}" destId="{4E23BAA8-602B-0E44-96CB-4E41C6E2065D}" srcOrd="7" destOrd="0" presId="urn:microsoft.com/office/officeart/2005/8/layout/hierarchy2"/>
    <dgm:cxn modelId="{F5122D01-BAF4-084D-886A-454CBC24500E}" type="presParOf" srcId="{4E23BAA8-602B-0E44-96CB-4E41C6E2065D}" destId="{326C4D03-DD48-D649-A436-74B9974EA779}" srcOrd="0" destOrd="0" presId="urn:microsoft.com/office/officeart/2005/8/layout/hierarchy2"/>
    <dgm:cxn modelId="{B0FD4D8C-602C-E341-84BB-54506563DD4F}" type="presParOf" srcId="{4E23BAA8-602B-0E44-96CB-4E41C6E2065D}" destId="{8C8D66F1-F125-F04E-A9D1-76690B958533}" srcOrd="1" destOrd="0" presId="urn:microsoft.com/office/officeart/2005/8/layout/hierarchy2"/>
    <dgm:cxn modelId="{52EA0DEE-055B-2147-99CF-2AE4B281D53E}" type="presParOf" srcId="{A2AACCDE-1AA3-DA48-8B78-E83F4C056786}" destId="{7FBF7D07-6302-EB40-8E03-8DE2E221B2D8}" srcOrd="8" destOrd="0" presId="urn:microsoft.com/office/officeart/2005/8/layout/hierarchy2"/>
    <dgm:cxn modelId="{C63F4CF8-495F-ED4A-B373-80D386B0F1C9}" type="presParOf" srcId="{7FBF7D07-6302-EB40-8E03-8DE2E221B2D8}" destId="{C511526A-A587-2B4A-AAF2-79BBF4038D5A}" srcOrd="0" destOrd="0" presId="urn:microsoft.com/office/officeart/2005/8/layout/hierarchy2"/>
    <dgm:cxn modelId="{999D7285-5C2E-DD46-8A51-FFD912FA9374}" type="presParOf" srcId="{A2AACCDE-1AA3-DA48-8B78-E83F4C056786}" destId="{BDD864C0-EA09-0549-90C9-FF55DE6A24F0}" srcOrd="9" destOrd="0" presId="urn:microsoft.com/office/officeart/2005/8/layout/hierarchy2"/>
    <dgm:cxn modelId="{F4509924-B0B3-FC4A-BDA5-22EEDBFE9649}" type="presParOf" srcId="{BDD864C0-EA09-0549-90C9-FF55DE6A24F0}" destId="{9594FD9C-6B26-7843-9154-7B21206F9FA0}" srcOrd="0" destOrd="0" presId="urn:microsoft.com/office/officeart/2005/8/layout/hierarchy2"/>
    <dgm:cxn modelId="{6747E1DF-4FB4-E341-B4C2-4F45AAF9344B}" type="presParOf" srcId="{BDD864C0-EA09-0549-90C9-FF55DE6A24F0}" destId="{41E13DBE-1D72-A946-AAFB-61911262A86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00657-9D22-BB44-97FF-70BCD7DE407B}">
      <dsp:nvSpPr>
        <dsp:cNvPr id="0" name=""/>
        <dsp:cNvSpPr/>
      </dsp:nvSpPr>
      <dsp:spPr>
        <a:xfrm>
          <a:off x="1887930" y="3088923"/>
          <a:ext cx="1227413" cy="613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charset="0"/>
              <a:ea typeface="Times New Roman" charset="0"/>
              <a:cs typeface="Times New Roman" charset="0"/>
            </a:rPr>
            <a:t>Rate control</a:t>
          </a:r>
          <a:endParaRPr lang="en-US" sz="200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1905905" y="3106898"/>
        <a:ext cx="1191463" cy="577756"/>
      </dsp:txXfrm>
    </dsp:sp>
    <dsp:sp modelId="{84035E37-83B6-8D4C-A2D5-2EF0B52957D1}">
      <dsp:nvSpPr>
        <dsp:cNvPr id="0" name=""/>
        <dsp:cNvSpPr/>
      </dsp:nvSpPr>
      <dsp:spPr>
        <a:xfrm rot="17287600">
          <a:off x="2571795" y="2637554"/>
          <a:ext cx="1578063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1578063" y="834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3321375" y="2606452"/>
        <a:ext cx="78903" cy="78903"/>
      </dsp:txXfrm>
    </dsp:sp>
    <dsp:sp modelId="{11725F05-1A91-844E-A897-53767CF4B208}">
      <dsp:nvSpPr>
        <dsp:cNvPr id="0" name=""/>
        <dsp:cNvSpPr/>
      </dsp:nvSpPr>
      <dsp:spPr>
        <a:xfrm>
          <a:off x="3606309" y="1589177"/>
          <a:ext cx="1227413" cy="6137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charset="0"/>
              <a:ea typeface="Times New Roman" charset="0"/>
              <a:cs typeface="Times New Roman" charset="0"/>
            </a:rPr>
            <a:t>Transport control</a:t>
          </a:r>
          <a:endParaRPr lang="en-US" sz="200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3624284" y="1607152"/>
        <a:ext cx="1191463" cy="577756"/>
      </dsp:txXfrm>
    </dsp:sp>
    <dsp:sp modelId="{957D2145-4459-2E40-981B-D4741D3BA34D}">
      <dsp:nvSpPr>
        <dsp:cNvPr id="0" name=""/>
        <dsp:cNvSpPr/>
      </dsp:nvSpPr>
      <dsp:spPr>
        <a:xfrm rot="17945813">
          <a:off x="4574396" y="1446579"/>
          <a:ext cx="1009618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1009618" y="834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5053965" y="1429688"/>
        <a:ext cx="50480" cy="50480"/>
      </dsp:txXfrm>
    </dsp:sp>
    <dsp:sp modelId="{96724935-2769-874B-A927-F9840BF6CBC8}">
      <dsp:nvSpPr>
        <dsp:cNvPr id="0" name=""/>
        <dsp:cNvSpPr/>
      </dsp:nvSpPr>
      <dsp:spPr>
        <a:xfrm>
          <a:off x="5324688" y="706974"/>
          <a:ext cx="1227413" cy="6137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charset="0"/>
              <a:ea typeface="Times New Roman" charset="0"/>
              <a:cs typeface="Times New Roman" charset="0"/>
            </a:rPr>
            <a:t>Diffusion</a:t>
          </a:r>
          <a:endParaRPr lang="en-US" sz="200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5342663" y="724949"/>
        <a:ext cx="1191463" cy="577756"/>
      </dsp:txXfrm>
    </dsp:sp>
    <dsp:sp modelId="{173FC400-848D-E84C-9478-F1B18960B36E}">
      <dsp:nvSpPr>
        <dsp:cNvPr id="0" name=""/>
        <dsp:cNvSpPr/>
      </dsp:nvSpPr>
      <dsp:spPr>
        <a:xfrm rot="18289469">
          <a:off x="6367716" y="652596"/>
          <a:ext cx="859737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859737" y="834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6776091" y="639452"/>
        <a:ext cx="42986" cy="42986"/>
      </dsp:txXfrm>
    </dsp:sp>
    <dsp:sp modelId="{5B645958-9304-244E-B4C6-F556D4AF8B17}">
      <dsp:nvSpPr>
        <dsp:cNvPr id="0" name=""/>
        <dsp:cNvSpPr/>
      </dsp:nvSpPr>
      <dsp:spPr>
        <a:xfrm>
          <a:off x="7043067" y="1211"/>
          <a:ext cx="1227413" cy="6137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charset="0"/>
              <a:ea typeface="Times New Roman" charset="0"/>
              <a:cs typeface="Times New Roman" charset="0"/>
            </a:rPr>
            <a:t>Fluid film</a:t>
          </a:r>
          <a:endParaRPr lang="en-US" sz="200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7061042" y="19186"/>
        <a:ext cx="1191463" cy="577756"/>
      </dsp:txXfrm>
    </dsp:sp>
    <dsp:sp modelId="{EEE030FD-E2A0-474A-A5FB-55E3D7CECFFE}">
      <dsp:nvSpPr>
        <dsp:cNvPr id="0" name=""/>
        <dsp:cNvSpPr/>
      </dsp:nvSpPr>
      <dsp:spPr>
        <a:xfrm>
          <a:off x="6552102" y="1005477"/>
          <a:ext cx="490965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490965" y="834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6785310" y="1001553"/>
        <a:ext cx="24548" cy="24548"/>
      </dsp:txXfrm>
    </dsp:sp>
    <dsp:sp modelId="{03E520A2-2395-7140-802F-819E171DFF81}">
      <dsp:nvSpPr>
        <dsp:cNvPr id="0" name=""/>
        <dsp:cNvSpPr/>
      </dsp:nvSpPr>
      <dsp:spPr>
        <a:xfrm>
          <a:off x="7043067" y="706974"/>
          <a:ext cx="1227413" cy="6137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charset="0"/>
              <a:ea typeface="Times New Roman" charset="0"/>
              <a:cs typeface="Times New Roman" charset="0"/>
            </a:rPr>
            <a:t>Leached layer</a:t>
          </a:r>
          <a:endParaRPr lang="en-US" sz="200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7061042" y="724949"/>
        <a:ext cx="1191463" cy="577756"/>
      </dsp:txXfrm>
    </dsp:sp>
    <dsp:sp modelId="{0BBE61DE-6B47-AE4F-AD35-6370437170EA}">
      <dsp:nvSpPr>
        <dsp:cNvPr id="0" name=""/>
        <dsp:cNvSpPr/>
      </dsp:nvSpPr>
      <dsp:spPr>
        <a:xfrm rot="3310531">
          <a:off x="6367716" y="1358359"/>
          <a:ext cx="859737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859737" y="834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6776091" y="1345215"/>
        <a:ext cx="42986" cy="42986"/>
      </dsp:txXfrm>
    </dsp:sp>
    <dsp:sp modelId="{269D894C-B963-DE41-B584-09FF1A57BAEB}">
      <dsp:nvSpPr>
        <dsp:cNvPr id="0" name=""/>
        <dsp:cNvSpPr/>
      </dsp:nvSpPr>
      <dsp:spPr>
        <a:xfrm>
          <a:off x="7043067" y="1412736"/>
          <a:ext cx="1227413" cy="6137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charset="0"/>
              <a:ea typeface="Times New Roman" charset="0"/>
              <a:cs typeface="Times New Roman" charset="0"/>
            </a:rPr>
            <a:t>Solid-state</a:t>
          </a:r>
          <a:endParaRPr lang="en-US" sz="200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7061042" y="1430711"/>
        <a:ext cx="1191463" cy="577756"/>
      </dsp:txXfrm>
    </dsp:sp>
    <dsp:sp modelId="{771AC86B-BF42-1F43-BB5D-952EA591CEA6}">
      <dsp:nvSpPr>
        <dsp:cNvPr id="0" name=""/>
        <dsp:cNvSpPr/>
      </dsp:nvSpPr>
      <dsp:spPr>
        <a:xfrm rot="3654187">
          <a:off x="4574396" y="2328783"/>
          <a:ext cx="1009618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1009618" y="834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5053965" y="2311892"/>
        <a:ext cx="50480" cy="50480"/>
      </dsp:txXfrm>
    </dsp:sp>
    <dsp:sp modelId="{9A15A254-E9AA-5546-8B64-906B1B1BB7BE}">
      <dsp:nvSpPr>
        <dsp:cNvPr id="0" name=""/>
        <dsp:cNvSpPr/>
      </dsp:nvSpPr>
      <dsp:spPr>
        <a:xfrm>
          <a:off x="5324688" y="2471381"/>
          <a:ext cx="1227413" cy="6137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charset="0"/>
              <a:ea typeface="Times New Roman" charset="0"/>
              <a:cs typeface="Times New Roman" charset="0"/>
            </a:rPr>
            <a:t>Advection</a:t>
          </a:r>
          <a:endParaRPr lang="en-US" sz="200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5342663" y="2489356"/>
        <a:ext cx="1191463" cy="577756"/>
      </dsp:txXfrm>
    </dsp:sp>
    <dsp:sp modelId="{9F6C189A-361E-F045-9EB7-935CC1D42A9F}">
      <dsp:nvSpPr>
        <dsp:cNvPr id="0" name=""/>
        <dsp:cNvSpPr/>
      </dsp:nvSpPr>
      <dsp:spPr>
        <a:xfrm rot="19457599">
          <a:off x="6495272" y="2593444"/>
          <a:ext cx="604625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604625" y="834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6782469" y="2586678"/>
        <a:ext cx="30231" cy="30231"/>
      </dsp:txXfrm>
    </dsp:sp>
    <dsp:sp modelId="{A0092251-37ED-EE4C-BF67-90FEF679512C}">
      <dsp:nvSpPr>
        <dsp:cNvPr id="0" name=""/>
        <dsp:cNvSpPr/>
      </dsp:nvSpPr>
      <dsp:spPr>
        <a:xfrm>
          <a:off x="7043067" y="2118499"/>
          <a:ext cx="1227413" cy="6137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charset="0"/>
              <a:ea typeface="Times New Roman" charset="0"/>
              <a:cs typeface="Times New Roman" charset="0"/>
            </a:rPr>
            <a:t>Particle size</a:t>
          </a:r>
          <a:endParaRPr lang="en-US" sz="200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7061042" y="2136474"/>
        <a:ext cx="1191463" cy="577756"/>
      </dsp:txXfrm>
    </dsp:sp>
    <dsp:sp modelId="{6A94D59D-9B90-3444-888A-3B84CE07FD58}">
      <dsp:nvSpPr>
        <dsp:cNvPr id="0" name=""/>
        <dsp:cNvSpPr/>
      </dsp:nvSpPr>
      <dsp:spPr>
        <a:xfrm rot="2142401">
          <a:off x="6495272" y="2946325"/>
          <a:ext cx="604625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604625" y="834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782469" y="2939559"/>
        <a:ext cx="30231" cy="30231"/>
      </dsp:txXfrm>
    </dsp:sp>
    <dsp:sp modelId="{C50F536D-CC88-4F4E-B01F-E35B0AED6CF5}">
      <dsp:nvSpPr>
        <dsp:cNvPr id="0" name=""/>
        <dsp:cNvSpPr/>
      </dsp:nvSpPr>
      <dsp:spPr>
        <a:xfrm>
          <a:off x="7043067" y="2824262"/>
          <a:ext cx="1227413" cy="6137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charset="0"/>
              <a:ea typeface="Times New Roman" charset="0"/>
              <a:cs typeface="Times New Roman" charset="0"/>
            </a:rPr>
            <a:t>Input flow rate</a:t>
          </a:r>
          <a:endParaRPr lang="en-US" sz="200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7061042" y="2842237"/>
        <a:ext cx="1191463" cy="577756"/>
      </dsp:txXfrm>
    </dsp:sp>
    <dsp:sp modelId="{668C3888-80AB-0F47-A16B-E631D10E3575}">
      <dsp:nvSpPr>
        <dsp:cNvPr id="0" name=""/>
        <dsp:cNvSpPr/>
      </dsp:nvSpPr>
      <dsp:spPr>
        <a:xfrm rot="4312400">
          <a:off x="2571795" y="4137300"/>
          <a:ext cx="1578063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1578063" y="834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3321375" y="4106198"/>
        <a:ext cx="78903" cy="78903"/>
      </dsp:txXfrm>
    </dsp:sp>
    <dsp:sp modelId="{5DDC02F1-2A71-034C-9279-B3ED7D0CF821}">
      <dsp:nvSpPr>
        <dsp:cNvPr id="0" name=""/>
        <dsp:cNvSpPr/>
      </dsp:nvSpPr>
      <dsp:spPr>
        <a:xfrm>
          <a:off x="3606309" y="4588669"/>
          <a:ext cx="1227413" cy="6137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charset="0"/>
              <a:ea typeface="Times New Roman" charset="0"/>
              <a:cs typeface="Times New Roman" charset="0"/>
            </a:rPr>
            <a:t>Interface control</a:t>
          </a:r>
          <a:endParaRPr lang="en-US" sz="200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3624284" y="4606644"/>
        <a:ext cx="1191463" cy="577756"/>
      </dsp:txXfrm>
    </dsp:sp>
    <dsp:sp modelId="{6AE98EBF-7055-AE4D-BAC1-224513CBE643}">
      <dsp:nvSpPr>
        <dsp:cNvPr id="0" name=""/>
        <dsp:cNvSpPr/>
      </dsp:nvSpPr>
      <dsp:spPr>
        <a:xfrm rot="17350740">
          <a:off x="4331969" y="4181410"/>
          <a:ext cx="1494473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1494473" y="834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5041844" y="4152398"/>
        <a:ext cx="74723" cy="74723"/>
      </dsp:txXfrm>
    </dsp:sp>
    <dsp:sp modelId="{671939A2-1304-4C4C-8A48-6DC9D6E6A3A2}">
      <dsp:nvSpPr>
        <dsp:cNvPr id="0" name=""/>
        <dsp:cNvSpPr/>
      </dsp:nvSpPr>
      <dsp:spPr>
        <a:xfrm>
          <a:off x="5324688" y="3177143"/>
          <a:ext cx="1227413" cy="6137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charset="0"/>
              <a:ea typeface="Times New Roman" charset="0"/>
              <a:cs typeface="Times New Roman" charset="0"/>
            </a:rPr>
            <a:t>pH</a:t>
          </a:r>
          <a:endParaRPr lang="en-US" sz="200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5342663" y="3195118"/>
        <a:ext cx="1191463" cy="577756"/>
      </dsp:txXfrm>
    </dsp:sp>
    <dsp:sp modelId="{9FE26997-0682-CB44-9CDD-C9BB26853FBD}">
      <dsp:nvSpPr>
        <dsp:cNvPr id="0" name=""/>
        <dsp:cNvSpPr/>
      </dsp:nvSpPr>
      <dsp:spPr>
        <a:xfrm rot="18289469">
          <a:off x="4649337" y="4534291"/>
          <a:ext cx="859737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859737" y="834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5057712" y="4521147"/>
        <a:ext cx="42986" cy="42986"/>
      </dsp:txXfrm>
    </dsp:sp>
    <dsp:sp modelId="{F4F1048C-1A77-6547-B935-640E1046B7E2}">
      <dsp:nvSpPr>
        <dsp:cNvPr id="0" name=""/>
        <dsp:cNvSpPr/>
      </dsp:nvSpPr>
      <dsp:spPr>
        <a:xfrm>
          <a:off x="5324688" y="3882906"/>
          <a:ext cx="1227413" cy="6137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charset="0"/>
              <a:ea typeface="Times New Roman" charset="0"/>
              <a:cs typeface="Times New Roman" charset="0"/>
            </a:rPr>
            <a:t>Temp.</a:t>
          </a:r>
          <a:endParaRPr lang="en-US" sz="200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5342663" y="3900881"/>
        <a:ext cx="1191463" cy="577756"/>
      </dsp:txXfrm>
    </dsp:sp>
    <dsp:sp modelId="{3A7CB791-296C-E84C-ADA9-F5B94BD478EF}">
      <dsp:nvSpPr>
        <dsp:cNvPr id="0" name=""/>
        <dsp:cNvSpPr/>
      </dsp:nvSpPr>
      <dsp:spPr>
        <a:xfrm>
          <a:off x="4833723" y="4887173"/>
          <a:ext cx="490965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490965" y="834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66931" y="4883248"/>
        <a:ext cx="24548" cy="24548"/>
      </dsp:txXfrm>
    </dsp:sp>
    <dsp:sp modelId="{48FF07D5-7BF4-9A40-92A6-3C582FEA8A52}">
      <dsp:nvSpPr>
        <dsp:cNvPr id="0" name=""/>
        <dsp:cNvSpPr/>
      </dsp:nvSpPr>
      <dsp:spPr>
        <a:xfrm>
          <a:off x="5324688" y="4588669"/>
          <a:ext cx="1227413" cy="6137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charset="0"/>
              <a:ea typeface="Times New Roman" charset="0"/>
              <a:cs typeface="Times New Roman" charset="0"/>
            </a:rPr>
            <a:t>Surface area</a:t>
          </a:r>
          <a:endParaRPr lang="en-US" sz="200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5342663" y="4606644"/>
        <a:ext cx="1191463" cy="577756"/>
      </dsp:txXfrm>
    </dsp:sp>
    <dsp:sp modelId="{4E1EC283-DA67-F747-8FDD-B7095DFB6BB5}">
      <dsp:nvSpPr>
        <dsp:cNvPr id="0" name=""/>
        <dsp:cNvSpPr/>
      </dsp:nvSpPr>
      <dsp:spPr>
        <a:xfrm rot="3310531">
          <a:off x="4649337" y="5240054"/>
          <a:ext cx="859737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859737" y="834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57712" y="5226910"/>
        <a:ext cx="42986" cy="42986"/>
      </dsp:txXfrm>
    </dsp:sp>
    <dsp:sp modelId="{326C4D03-DD48-D649-A436-74B9974EA779}">
      <dsp:nvSpPr>
        <dsp:cNvPr id="0" name=""/>
        <dsp:cNvSpPr/>
      </dsp:nvSpPr>
      <dsp:spPr>
        <a:xfrm>
          <a:off x="5324688" y="5294432"/>
          <a:ext cx="1227413" cy="6137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charset="0"/>
              <a:ea typeface="Times New Roman" charset="0"/>
              <a:cs typeface="Times New Roman" charset="0"/>
            </a:rPr>
            <a:t>pCO</a:t>
          </a:r>
          <a:r>
            <a:rPr lang="en-US" sz="2000" kern="1200" baseline="-25000" dirty="0" smtClean="0">
              <a:latin typeface="Times New Roman" charset="0"/>
              <a:ea typeface="Times New Roman" charset="0"/>
              <a:cs typeface="Times New Roman" charset="0"/>
            </a:rPr>
            <a:t>2</a:t>
          </a:r>
          <a:r>
            <a:rPr lang="en-US" sz="2000" kern="1200" baseline="0" dirty="0" smtClean="0">
              <a:latin typeface="Times New Roman" charset="0"/>
              <a:ea typeface="Times New Roman" charset="0"/>
              <a:cs typeface="Times New Roman" charset="0"/>
            </a:rPr>
            <a:t>(?)</a:t>
          </a:r>
          <a:endParaRPr lang="en-US" sz="2000" kern="1200" baseline="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5342663" y="5312407"/>
        <a:ext cx="1191463" cy="577756"/>
      </dsp:txXfrm>
    </dsp:sp>
    <dsp:sp modelId="{7FBF7D07-6302-EB40-8E03-8DE2E221B2D8}">
      <dsp:nvSpPr>
        <dsp:cNvPr id="0" name=""/>
        <dsp:cNvSpPr/>
      </dsp:nvSpPr>
      <dsp:spPr>
        <a:xfrm rot="4249260">
          <a:off x="4331969" y="5592935"/>
          <a:ext cx="1494473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1494473" y="834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41844" y="5563923"/>
        <a:ext cx="74723" cy="74723"/>
      </dsp:txXfrm>
    </dsp:sp>
    <dsp:sp modelId="{9594FD9C-6B26-7843-9154-7B21206F9FA0}">
      <dsp:nvSpPr>
        <dsp:cNvPr id="0" name=""/>
        <dsp:cNvSpPr/>
      </dsp:nvSpPr>
      <dsp:spPr>
        <a:xfrm>
          <a:off x="5324688" y="6000194"/>
          <a:ext cx="1227413" cy="6137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latin typeface="Times New Roman" charset="0"/>
              <a:ea typeface="Times New Roman" charset="0"/>
              <a:cs typeface="Times New Roman" charset="0"/>
            </a:rPr>
            <a:t>Cations and Anions</a:t>
          </a:r>
          <a:endParaRPr lang="en-US" sz="2000" kern="1200" baseline="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5342663" y="6018169"/>
        <a:ext cx="1191463" cy="577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805E-07AC-B84C-A6DF-6A7E5FDE8DF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99F9-B7D3-9A4F-9A67-D6975E45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805E-07AC-B84C-A6DF-6A7E5FDE8DF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99F9-B7D3-9A4F-9A67-D6975E45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5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805E-07AC-B84C-A6DF-6A7E5FDE8DF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99F9-B7D3-9A4F-9A67-D6975E45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805E-07AC-B84C-A6DF-6A7E5FDE8DF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99F9-B7D3-9A4F-9A67-D6975E45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5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805E-07AC-B84C-A6DF-6A7E5FDE8DF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99F9-B7D3-9A4F-9A67-D6975E45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7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805E-07AC-B84C-A6DF-6A7E5FDE8DF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99F9-B7D3-9A4F-9A67-D6975E45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8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805E-07AC-B84C-A6DF-6A7E5FDE8DF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99F9-B7D3-9A4F-9A67-D6975E45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6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805E-07AC-B84C-A6DF-6A7E5FDE8DF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99F9-B7D3-9A4F-9A67-D6975E45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3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805E-07AC-B84C-A6DF-6A7E5FDE8DF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99F9-B7D3-9A4F-9A67-D6975E45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3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805E-07AC-B84C-A6DF-6A7E5FDE8DF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99F9-B7D3-9A4F-9A67-D6975E45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7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805E-07AC-B84C-A6DF-6A7E5FDE8DF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99F9-B7D3-9A4F-9A67-D6975E45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7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9805E-07AC-B84C-A6DF-6A7E5FDE8DF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D99F9-B7D3-9A4F-9A67-D6975E45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7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43437241"/>
              </p:ext>
            </p:extLst>
          </p:nvPr>
        </p:nvGraphicFramePr>
        <p:xfrm>
          <a:off x="942977" y="85725"/>
          <a:ext cx="10158412" cy="6615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5157788" y="2257426"/>
            <a:ext cx="14286" cy="24145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858000" y="1385887"/>
            <a:ext cx="0" cy="120015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4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9291</TotalTime>
  <Words>28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 Malik</dc:creator>
  <cp:lastModifiedBy>Aman Malik</cp:lastModifiedBy>
  <cp:revision>4</cp:revision>
  <cp:lastPrinted>2016-12-02T10:55:16Z</cp:lastPrinted>
  <dcterms:created xsi:type="dcterms:W3CDTF">2016-11-30T11:31:00Z</dcterms:created>
  <dcterms:modified xsi:type="dcterms:W3CDTF">2016-12-06T22:22:59Z</dcterms:modified>
</cp:coreProperties>
</file>